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4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5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notesSlides/notesSlide9.xml" ContentType="application/vnd.openxmlformats-officedocument.presentationml.notesSlide+xml"/>
  <Override PartName="/ppt/tags/tag56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57.xml" ContentType="application/vnd.openxmlformats-officedocument.presentationml.tags+xml"/>
  <Override PartName="/ppt/notesSlides/notesSlide12.xml" ContentType="application/vnd.openxmlformats-officedocument.presentationml.notesSlid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notesSlides/notesSlide13.xml" ContentType="application/vnd.openxmlformats-officedocument.presentationml.notesSlide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notesSlides/notesSlide14.xml" ContentType="application/vnd.openxmlformats-officedocument.presentationml.notesSlide+xml"/>
  <Override PartName="/ppt/tags/tag80.xml" ContentType="application/vnd.openxmlformats-officedocument.presentationml.tags+xml"/>
  <Override PartName="/ppt/notesSlides/notesSlide15.xml" ContentType="application/vnd.openxmlformats-officedocument.presentationml.notesSlide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notesSlides/notesSlide18.xml" ContentType="application/vnd.openxmlformats-officedocument.presentationml.notesSlide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notesSlides/notesSlide19.xml" ContentType="application/vnd.openxmlformats-officedocument.presentationml.notesSlide+xml"/>
  <Override PartName="/ppt/tags/tag96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5"/>
    <p:sldMasterId id="2147483656" r:id="rId6"/>
    <p:sldMasterId id="2147483676" r:id="rId7"/>
  </p:sldMasterIdLst>
  <p:notesMasterIdLst>
    <p:notesMasterId r:id="rId35"/>
  </p:notesMasterIdLst>
  <p:sldIdLst>
    <p:sldId id="270" r:id="rId8"/>
    <p:sldId id="2147482537" r:id="rId9"/>
    <p:sldId id="2142533585" r:id="rId10"/>
    <p:sldId id="2147470873" r:id="rId11"/>
    <p:sldId id="2147482524" r:id="rId12"/>
    <p:sldId id="2147475427" r:id="rId13"/>
    <p:sldId id="2147482525" r:id="rId14"/>
    <p:sldId id="2147482542" r:id="rId15"/>
    <p:sldId id="2147482535" r:id="rId16"/>
    <p:sldId id="2147482549" r:id="rId17"/>
    <p:sldId id="2147482527" r:id="rId18"/>
    <p:sldId id="2147482528" r:id="rId19"/>
    <p:sldId id="256" r:id="rId20"/>
    <p:sldId id="2147482539" r:id="rId21"/>
    <p:sldId id="2147482538" r:id="rId22"/>
    <p:sldId id="2147482529" r:id="rId23"/>
    <p:sldId id="2147482530" r:id="rId24"/>
    <p:sldId id="2147475418" r:id="rId25"/>
    <p:sldId id="2147475426" r:id="rId26"/>
    <p:sldId id="2147482546" r:id="rId27"/>
    <p:sldId id="2147482550" r:id="rId28"/>
    <p:sldId id="2147482533" r:id="rId29"/>
    <p:sldId id="2147475431" r:id="rId30"/>
    <p:sldId id="2147482548" r:id="rId31"/>
    <p:sldId id="2147470877" r:id="rId32"/>
    <p:sldId id="7856" r:id="rId33"/>
    <p:sldId id="2147482540" r:id="rId34"/>
  </p:sldIdLst>
  <p:sldSz cx="12192000" cy="6858000"/>
  <p:notesSz cx="6858000" cy="9144000"/>
  <p:embeddedFontLst>
    <p:embeddedFont>
      <p:font typeface="Arial Narrow" panose="020B0606020202030204" pitchFamily="34" charset="0"/>
      <p:regular r:id="rId36"/>
      <p:bold r:id="rId37"/>
      <p:italic r:id="rId38"/>
      <p:boldItalic r:id="rId39"/>
    </p:embeddedFont>
    <p:embeddedFont>
      <p:font typeface="Century Gothic" panose="020B0502020202020204" pitchFamily="34" charset="0"/>
      <p:regular r:id="rId40"/>
      <p:bold r:id="rId41"/>
      <p:italic r:id="rId42"/>
      <p:boldItalic r:id="rId43"/>
    </p:embeddedFont>
    <p:embeddedFont>
      <p:font typeface="Ubuntu" panose="020B0504030602030204" pitchFamily="34" charset="0"/>
      <p:regular r:id="rId44"/>
      <p:bold r:id="rId45"/>
      <p:italic r:id="rId46"/>
      <p:boldItalic r:id="rId47"/>
    </p:embeddedFont>
  </p:embeddedFontLst>
  <p:custDataLst>
    <p:tags r:id="rId48"/>
  </p:custData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xmlns="" r:id="rId60" roundtripDataSignature="AMtx7mhATUrcnIbdmeM8FCgNWVP5XqTip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6524"/>
    <a:srgbClr val="DBDBDB"/>
    <a:srgbClr val="F79D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77B05A-0F5F-4C05-8317-83888C7EBC7D}" v="4" dt="2025-11-06T11:56:58.641"/>
    <p1510:client id="{2957E5FF-9893-4109-BDDE-AAFF1F31F2B2}" v="3740" dt="2025-11-06T11:06:56.506"/>
    <p1510:client id="{650AB254-9BDA-4D0F-ACEA-52CD5DC55CFA}" v="2071" dt="2025-11-06T09:52:37.4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54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font" Target="fonts/font4.fntdata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font" Target="fonts/font7.fntdata"/><Relationship Id="rId47" Type="http://schemas.openxmlformats.org/officeDocument/2006/relationships/font" Target="fonts/font12.fntdata"/><Relationship Id="rId63" Type="http://schemas.openxmlformats.org/officeDocument/2006/relationships/theme" Target="theme/theme1.xml"/><Relationship Id="rId7" Type="http://schemas.openxmlformats.org/officeDocument/2006/relationships/slideMaster" Target="slideMasters/slideMaster3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66" Type="http://schemas.microsoft.com/office/2015/10/relationships/revisionInfo" Target="revisionInfo.xml"/><Relationship Id="rId5" Type="http://schemas.openxmlformats.org/officeDocument/2006/relationships/slideMaster" Target="slideMasters/slideMaster1.xml"/><Relationship Id="rId61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font" Target="fonts/font9.fntdata"/><Relationship Id="rId60" Type="http://customschemas.google.com/relationships/presentationmetadata" Target="metadata"/><Relationship Id="rId65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8.fntdata"/><Relationship Id="rId48" Type="http://schemas.openxmlformats.org/officeDocument/2006/relationships/tags" Target="tags/tag1.xml"/><Relationship Id="rId64" Type="http://schemas.openxmlformats.org/officeDocument/2006/relationships/tableStyles" Target="tableStyles.xml"/><Relationship Id="rId8" Type="http://schemas.openxmlformats.org/officeDocument/2006/relationships/slide" Target="slides/slide1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font" Target="fonts/font3.fntdata"/><Relationship Id="rId46" Type="http://schemas.openxmlformats.org/officeDocument/2006/relationships/font" Target="fonts/font11.fntdata"/><Relationship Id="rId20" Type="http://schemas.openxmlformats.org/officeDocument/2006/relationships/slide" Target="slides/slide13.xml"/><Relationship Id="rId41" Type="http://schemas.openxmlformats.org/officeDocument/2006/relationships/font" Target="fonts/font6.fntdata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font" Target="fonts/font1.fntdata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hesh Chandak" userId="1e514360-b61e-4e15-90cc-1e1a49bc8609" providerId="ADAL" clId="{1608578B-8095-469F-AEC2-5E8E589D5A89}"/>
    <pc:docChg chg="undo redo custSel mod addSld delSld modSld sldOrd delMainMaster modMainMaster">
      <pc:chgData name="Mahesh Chandak" userId="1e514360-b61e-4e15-90cc-1e1a49bc8609" providerId="ADAL" clId="{1608578B-8095-469F-AEC2-5E8E589D5A89}" dt="2025-11-06T11:56:25.175" v="4925" actId="47"/>
      <pc:docMkLst>
        <pc:docMk/>
      </pc:docMkLst>
      <pc:sldChg chg="modSp del mod">
        <pc:chgData name="Mahesh Chandak" userId="1e514360-b61e-4e15-90cc-1e1a49bc8609" providerId="ADAL" clId="{1608578B-8095-469F-AEC2-5E8E589D5A89}" dt="2025-11-06T09:02:55.400" v="3994" actId="20577"/>
        <pc:sldMkLst>
          <pc:docMk/>
          <pc:sldMk cId="0" sldId="256"/>
        </pc:sldMkLst>
        <pc:spChg chg="mod">
          <ac:chgData name="Mahesh Chandak" userId="1e514360-b61e-4e15-90cc-1e1a49bc8609" providerId="ADAL" clId="{1608578B-8095-469F-AEC2-5E8E589D5A89}" dt="2025-11-05T12:24:35.530" v="1384" actId="108"/>
          <ac:spMkLst>
            <pc:docMk/>
            <pc:sldMk cId="0" sldId="256"/>
            <ac:spMk id="3" creationId="{E56B1392-33D6-264A-5D3F-8FD20CA2280B}"/>
          </ac:spMkLst>
        </pc:spChg>
        <pc:spChg chg="mod">
          <ac:chgData name="Mahesh Chandak" userId="1e514360-b61e-4e15-90cc-1e1a49bc8609" providerId="ADAL" clId="{1608578B-8095-469F-AEC2-5E8E589D5A89}" dt="2025-11-06T09:01:35.467" v="3971" actId="114"/>
          <ac:spMkLst>
            <pc:docMk/>
            <pc:sldMk cId="0" sldId="256"/>
            <ac:spMk id="4" creationId="{F5A061E4-E87C-BD9E-7528-A530B66C4C92}"/>
          </ac:spMkLst>
        </pc:spChg>
        <pc:spChg chg="mod">
          <ac:chgData name="Mahesh Chandak" userId="1e514360-b61e-4e15-90cc-1e1a49bc8609" providerId="ADAL" clId="{1608578B-8095-469F-AEC2-5E8E589D5A89}" dt="2025-11-06T09:02:55.400" v="3994" actId="20577"/>
          <ac:spMkLst>
            <pc:docMk/>
            <pc:sldMk cId="0" sldId="256"/>
            <ac:spMk id="5" creationId="{131F785D-DA0C-E836-3D88-F3E21C1966E5}"/>
          </ac:spMkLst>
        </pc:spChg>
        <pc:spChg chg="mod">
          <ac:chgData name="Mahesh Chandak" userId="1e514360-b61e-4e15-90cc-1e1a49bc8609" providerId="ADAL" clId="{1608578B-8095-469F-AEC2-5E8E589D5A89}" dt="2025-11-06T06:07:37.571" v="2476" actId="20577"/>
          <ac:spMkLst>
            <pc:docMk/>
            <pc:sldMk cId="0" sldId="256"/>
            <ac:spMk id="54" creationId="{00000000-0000-0000-0000-000000000000}"/>
          </ac:spMkLst>
        </pc:spChg>
      </pc:sldChg>
      <pc:sldChg chg="del ord">
        <pc:chgData name="Mahesh Chandak" userId="1e514360-b61e-4e15-90cc-1e1a49bc8609" providerId="ADAL" clId="{1608578B-8095-469F-AEC2-5E8E589D5A89}" dt="2025-11-05T05:19:01.287" v="36" actId="47"/>
        <pc:sldMkLst>
          <pc:docMk/>
          <pc:sldMk cId="0" sldId="257"/>
        </pc:sldMkLst>
      </pc:sldChg>
      <pc:sldChg chg="del">
        <pc:chgData name="Mahesh Chandak" userId="1e514360-b61e-4e15-90cc-1e1a49bc8609" providerId="ADAL" clId="{1608578B-8095-469F-AEC2-5E8E589D5A89}" dt="2025-11-05T05:25:44.731" v="123" actId="47"/>
        <pc:sldMkLst>
          <pc:docMk/>
          <pc:sldMk cId="0" sldId="258"/>
        </pc:sldMkLst>
      </pc:sldChg>
      <pc:sldChg chg="del">
        <pc:chgData name="Mahesh Chandak" userId="1e514360-b61e-4e15-90cc-1e1a49bc8609" providerId="ADAL" clId="{1608578B-8095-469F-AEC2-5E8E589D5A89}" dt="2025-11-05T05:25:47.985" v="124" actId="47"/>
        <pc:sldMkLst>
          <pc:docMk/>
          <pc:sldMk cId="0" sldId="259"/>
        </pc:sldMkLst>
      </pc:sldChg>
      <pc:sldChg chg="del">
        <pc:chgData name="Mahesh Chandak" userId="1e514360-b61e-4e15-90cc-1e1a49bc8609" providerId="ADAL" clId="{1608578B-8095-469F-AEC2-5E8E589D5A89}" dt="2025-11-05T05:37:54.977" v="220" actId="47"/>
        <pc:sldMkLst>
          <pc:docMk/>
          <pc:sldMk cId="0" sldId="260"/>
        </pc:sldMkLst>
      </pc:sldChg>
      <pc:sldChg chg="del ord">
        <pc:chgData name="Mahesh Chandak" userId="1e514360-b61e-4e15-90cc-1e1a49bc8609" providerId="ADAL" clId="{1608578B-8095-469F-AEC2-5E8E589D5A89}" dt="2025-11-05T05:53:50.222" v="266" actId="47"/>
        <pc:sldMkLst>
          <pc:docMk/>
          <pc:sldMk cId="0" sldId="261"/>
        </pc:sldMkLst>
      </pc:sldChg>
      <pc:sldChg chg="del">
        <pc:chgData name="Mahesh Chandak" userId="1e514360-b61e-4e15-90cc-1e1a49bc8609" providerId="ADAL" clId="{1608578B-8095-469F-AEC2-5E8E589D5A89}" dt="2025-11-05T05:19:07.047" v="37" actId="47"/>
        <pc:sldMkLst>
          <pc:docMk/>
          <pc:sldMk cId="0" sldId="262"/>
        </pc:sldMkLst>
      </pc:sldChg>
      <pc:sldChg chg="del ord">
        <pc:chgData name="Mahesh Chandak" userId="1e514360-b61e-4e15-90cc-1e1a49bc8609" providerId="ADAL" clId="{1608578B-8095-469F-AEC2-5E8E589D5A89}" dt="2025-11-05T12:36:29.742" v="1664" actId="47"/>
        <pc:sldMkLst>
          <pc:docMk/>
          <pc:sldMk cId="0" sldId="263"/>
        </pc:sldMkLst>
      </pc:sldChg>
      <pc:sldChg chg="addSp delSp del mod ord addAnim delAnim">
        <pc:chgData name="Mahesh Chandak" userId="1e514360-b61e-4e15-90cc-1e1a49bc8609" providerId="ADAL" clId="{1608578B-8095-469F-AEC2-5E8E589D5A89}" dt="2025-11-05T06:14:59.760" v="677" actId="47"/>
        <pc:sldMkLst>
          <pc:docMk/>
          <pc:sldMk cId="0" sldId="264"/>
        </pc:sldMkLst>
        <pc:picChg chg="add del">
          <ac:chgData name="Mahesh Chandak" userId="1e514360-b61e-4e15-90cc-1e1a49bc8609" providerId="ADAL" clId="{1608578B-8095-469F-AEC2-5E8E589D5A89}" dt="2025-11-05T06:14:56.113" v="676" actId="478"/>
          <ac:picMkLst>
            <pc:docMk/>
            <pc:sldMk cId="0" sldId="264"/>
            <ac:picMk id="211" creationId="{00000000-0000-0000-0000-000000000000}"/>
          </ac:picMkLst>
        </pc:picChg>
      </pc:sldChg>
      <pc:sldChg chg="del ord">
        <pc:chgData name="Mahesh Chandak" userId="1e514360-b61e-4e15-90cc-1e1a49bc8609" providerId="ADAL" clId="{1608578B-8095-469F-AEC2-5E8E589D5A89}" dt="2025-11-06T07:31:49.617" v="3725" actId="47"/>
        <pc:sldMkLst>
          <pc:docMk/>
          <pc:sldMk cId="0" sldId="265"/>
        </pc:sldMkLst>
      </pc:sldChg>
      <pc:sldChg chg="del ord">
        <pc:chgData name="Mahesh Chandak" userId="1e514360-b61e-4e15-90cc-1e1a49bc8609" providerId="ADAL" clId="{1608578B-8095-469F-AEC2-5E8E589D5A89}" dt="2025-11-06T07:31:44.328" v="3724" actId="47"/>
        <pc:sldMkLst>
          <pc:docMk/>
          <pc:sldMk cId="0" sldId="266"/>
        </pc:sldMkLst>
      </pc:sldChg>
      <pc:sldChg chg="del ord">
        <pc:chgData name="Mahesh Chandak" userId="1e514360-b61e-4e15-90cc-1e1a49bc8609" providerId="ADAL" clId="{1608578B-8095-469F-AEC2-5E8E589D5A89}" dt="2025-11-06T07:27:18.963" v="3598" actId="47"/>
        <pc:sldMkLst>
          <pc:docMk/>
          <pc:sldMk cId="0" sldId="267"/>
        </pc:sldMkLst>
      </pc:sldChg>
      <pc:sldChg chg="del ord">
        <pc:chgData name="Mahesh Chandak" userId="1e514360-b61e-4e15-90cc-1e1a49bc8609" providerId="ADAL" clId="{1608578B-8095-469F-AEC2-5E8E589D5A89}" dt="2025-11-05T06:14:47.841" v="674" actId="47"/>
        <pc:sldMkLst>
          <pc:docMk/>
          <pc:sldMk cId="0" sldId="268"/>
        </pc:sldMkLst>
      </pc:sldChg>
      <pc:sldChg chg="del ord">
        <pc:chgData name="Mahesh Chandak" userId="1e514360-b61e-4e15-90cc-1e1a49bc8609" providerId="ADAL" clId="{1608578B-8095-469F-AEC2-5E8E589D5A89}" dt="2025-11-05T06:14:45.176" v="673" actId="47"/>
        <pc:sldMkLst>
          <pc:docMk/>
          <pc:sldMk cId="0" sldId="269"/>
        </pc:sldMkLst>
      </pc:sldChg>
      <pc:sldChg chg="modSp add mod">
        <pc:chgData name="Mahesh Chandak" userId="1e514360-b61e-4e15-90cc-1e1a49bc8609" providerId="ADAL" clId="{1608578B-8095-469F-AEC2-5E8E589D5A89}" dt="2025-11-06T05:51:34.114" v="1859" actId="1076"/>
        <pc:sldMkLst>
          <pc:docMk/>
          <pc:sldMk cId="0" sldId="270"/>
        </pc:sldMkLst>
        <pc:spChg chg="mod">
          <ac:chgData name="Mahesh Chandak" userId="1e514360-b61e-4e15-90cc-1e1a49bc8609" providerId="ADAL" clId="{1608578B-8095-469F-AEC2-5E8E589D5A89}" dt="2025-11-05T12:37:32.434" v="1678" actId="20577"/>
          <ac:spMkLst>
            <pc:docMk/>
            <pc:sldMk cId="0" sldId="270"/>
            <ac:spMk id="41" creationId="{00000000-0000-0000-0000-000000000000}"/>
          </ac:spMkLst>
        </pc:spChg>
        <pc:picChg chg="mod">
          <ac:chgData name="Mahesh Chandak" userId="1e514360-b61e-4e15-90cc-1e1a49bc8609" providerId="ADAL" clId="{1608578B-8095-469F-AEC2-5E8E589D5A89}" dt="2025-11-06T05:51:34.114" v="1859" actId="1076"/>
          <ac:picMkLst>
            <pc:docMk/>
            <pc:sldMk cId="0" sldId="270"/>
            <ac:picMk id="2" creationId="{12A29551-AB5F-3A15-3C10-E1E8AA6B77DB}"/>
          </ac:picMkLst>
        </pc:picChg>
      </pc:sldChg>
      <pc:sldChg chg="add">
        <pc:chgData name="Mahesh Chandak" userId="1e514360-b61e-4e15-90cc-1e1a49bc8609" providerId="ADAL" clId="{1608578B-8095-469F-AEC2-5E8E589D5A89}" dt="2025-11-05T05:12:38.862" v="6"/>
        <pc:sldMkLst>
          <pc:docMk/>
          <pc:sldMk cId="0" sldId="271"/>
        </pc:sldMkLst>
      </pc:sldChg>
      <pc:sldChg chg="delSp modSp add del mod modClrScheme chgLayout">
        <pc:chgData name="Mahesh Chandak" userId="1e514360-b61e-4e15-90cc-1e1a49bc8609" providerId="ADAL" clId="{1608578B-8095-469F-AEC2-5E8E589D5A89}" dt="2025-11-05T06:24:10.422" v="1250" actId="47"/>
        <pc:sldMkLst>
          <pc:docMk/>
          <pc:sldMk cId="1719213898" sldId="278"/>
        </pc:sldMkLst>
        <pc:spChg chg="mod ord">
          <ac:chgData name="Mahesh Chandak" userId="1e514360-b61e-4e15-90cc-1e1a49bc8609" providerId="ADAL" clId="{1608578B-8095-469F-AEC2-5E8E589D5A89}" dt="2025-11-05T06:05:45.169" v="361" actId="700"/>
          <ac:spMkLst>
            <pc:docMk/>
            <pc:sldMk cId="1719213898" sldId="278"/>
            <ac:spMk id="3" creationId="{5DDE892E-4720-79D0-7EC8-1C81231AA236}"/>
          </ac:spMkLst>
        </pc:spChg>
        <pc:spChg chg="mod ord">
          <ac:chgData name="Mahesh Chandak" userId="1e514360-b61e-4e15-90cc-1e1a49bc8609" providerId="ADAL" clId="{1608578B-8095-469F-AEC2-5E8E589D5A89}" dt="2025-11-05T06:05:45.169" v="361" actId="700"/>
          <ac:spMkLst>
            <pc:docMk/>
            <pc:sldMk cId="1719213898" sldId="278"/>
            <ac:spMk id="5" creationId="{6908C0F3-A270-C1E0-6D22-25A817CFAE19}"/>
          </ac:spMkLst>
        </pc:spChg>
        <pc:spChg chg="mod ord">
          <ac:chgData name="Mahesh Chandak" userId="1e514360-b61e-4e15-90cc-1e1a49bc8609" providerId="ADAL" clId="{1608578B-8095-469F-AEC2-5E8E589D5A89}" dt="2025-11-05T06:05:45.169" v="361" actId="700"/>
          <ac:spMkLst>
            <pc:docMk/>
            <pc:sldMk cId="1719213898" sldId="278"/>
            <ac:spMk id="6" creationId="{D05E0CE5-A8C8-E743-9F1E-1F3882AEF434}"/>
          </ac:spMkLst>
        </pc:spChg>
        <pc:spChg chg="mod ord">
          <ac:chgData name="Mahesh Chandak" userId="1e514360-b61e-4e15-90cc-1e1a49bc8609" providerId="ADAL" clId="{1608578B-8095-469F-AEC2-5E8E589D5A89}" dt="2025-11-05T06:05:45.169" v="361" actId="700"/>
          <ac:spMkLst>
            <pc:docMk/>
            <pc:sldMk cId="1719213898" sldId="278"/>
            <ac:spMk id="9" creationId="{ABC16AAC-23AB-3FDB-D276-99164402EFDD}"/>
          </ac:spMkLst>
        </pc:spChg>
        <pc:graphicFrameChg chg="mod modGraphic">
          <ac:chgData name="Mahesh Chandak" userId="1e514360-b61e-4e15-90cc-1e1a49bc8609" providerId="ADAL" clId="{1608578B-8095-469F-AEC2-5E8E589D5A89}" dt="2025-11-05T06:23:15.235" v="1188" actId="1076"/>
          <ac:graphicFrameMkLst>
            <pc:docMk/>
            <pc:sldMk cId="1719213898" sldId="278"/>
            <ac:graphicFrameMk id="7" creationId="{DD81BC0D-834F-570C-C939-F22CD156FCAD}"/>
          </ac:graphicFrameMkLst>
        </pc:graphicFrameChg>
        <pc:picChg chg="del">
          <ac:chgData name="Mahesh Chandak" userId="1e514360-b61e-4e15-90cc-1e1a49bc8609" providerId="ADAL" clId="{1608578B-8095-469F-AEC2-5E8E589D5A89}" dt="2025-11-05T06:23:17.353" v="1189" actId="478"/>
          <ac:picMkLst>
            <pc:docMk/>
            <pc:sldMk cId="1719213898" sldId="278"/>
            <ac:picMk id="4" creationId="{D00DDA96-A3AA-7B50-A72D-24FB3D4A4E83}"/>
          </ac:picMkLst>
        </pc:picChg>
        <pc:picChg chg="del">
          <ac:chgData name="Mahesh Chandak" userId="1e514360-b61e-4e15-90cc-1e1a49bc8609" providerId="ADAL" clId="{1608578B-8095-469F-AEC2-5E8E589D5A89}" dt="2025-11-05T06:23:17.353" v="1189" actId="478"/>
          <ac:picMkLst>
            <pc:docMk/>
            <pc:sldMk cId="1719213898" sldId="278"/>
            <ac:picMk id="8" creationId="{020E388B-F0E1-F52B-5C62-A6A1687E568D}"/>
          </ac:picMkLst>
        </pc:picChg>
      </pc:sldChg>
      <pc:sldChg chg="add">
        <pc:chgData name="Mahesh Chandak" userId="1e514360-b61e-4e15-90cc-1e1a49bc8609" providerId="ADAL" clId="{1608578B-8095-469F-AEC2-5E8E589D5A89}" dt="2025-11-05T05:55:15.656" v="304"/>
        <pc:sldMkLst>
          <pc:docMk/>
          <pc:sldMk cId="3972071646" sldId="480"/>
        </pc:sldMkLst>
      </pc:sldChg>
      <pc:sldChg chg="add ord">
        <pc:chgData name="Mahesh Chandak" userId="1e514360-b61e-4e15-90cc-1e1a49bc8609" providerId="ADAL" clId="{1608578B-8095-469F-AEC2-5E8E589D5A89}" dt="2025-11-06T07:26:53.927" v="3597"/>
        <pc:sldMkLst>
          <pc:docMk/>
          <pc:sldMk cId="1401307617" sldId="7856"/>
        </pc:sldMkLst>
      </pc:sldChg>
      <pc:sldChg chg="addSp delSp add del mod">
        <pc:chgData name="Mahesh Chandak" userId="1e514360-b61e-4e15-90cc-1e1a49bc8609" providerId="ADAL" clId="{1608578B-8095-469F-AEC2-5E8E589D5A89}" dt="2025-11-05T05:14:10.960" v="15" actId="47"/>
        <pc:sldMkLst>
          <pc:docMk/>
          <pc:sldMk cId="2426038087" sldId="2147469425"/>
        </pc:sldMkLst>
        <pc:spChg chg="add del">
          <ac:chgData name="Mahesh Chandak" userId="1e514360-b61e-4e15-90cc-1e1a49bc8609" providerId="ADAL" clId="{1608578B-8095-469F-AEC2-5E8E589D5A89}" dt="2025-11-05T05:13:52.423" v="13" actId="478"/>
          <ac:spMkLst>
            <pc:docMk/>
            <pc:sldMk cId="2426038087" sldId="2147469425"/>
            <ac:spMk id="18" creationId="{84215B56-8920-4F06-ADBD-3CD95CA65CBD}"/>
          </ac:spMkLst>
        </pc:spChg>
      </pc:sldChg>
      <pc:sldChg chg="delSp add del mod ord">
        <pc:chgData name="Mahesh Chandak" userId="1e514360-b61e-4e15-90cc-1e1a49bc8609" providerId="ADAL" clId="{1608578B-8095-469F-AEC2-5E8E589D5A89}" dt="2025-11-06T07:32:19.826" v="3733" actId="47"/>
        <pc:sldMkLst>
          <pc:docMk/>
          <pc:sldMk cId="2164836301" sldId="2147469426"/>
        </pc:sldMkLst>
        <pc:spChg chg="del">
          <ac:chgData name="Mahesh Chandak" userId="1e514360-b61e-4e15-90cc-1e1a49bc8609" providerId="ADAL" clId="{1608578B-8095-469F-AEC2-5E8E589D5A89}" dt="2025-11-06T07:31:58.697" v="3729" actId="478"/>
          <ac:spMkLst>
            <pc:docMk/>
            <pc:sldMk cId="2164836301" sldId="2147469426"/>
            <ac:spMk id="2" creationId="{16861DA2-7463-42A8-8526-A33FAFD8F430}"/>
          </ac:spMkLst>
        </pc:spChg>
        <pc:spChg chg="del topLvl">
          <ac:chgData name="Mahesh Chandak" userId="1e514360-b61e-4e15-90cc-1e1a49bc8609" providerId="ADAL" clId="{1608578B-8095-469F-AEC2-5E8E589D5A89}" dt="2025-11-06T07:32:03.356" v="3731" actId="478"/>
          <ac:spMkLst>
            <pc:docMk/>
            <pc:sldMk cId="2164836301" sldId="2147469426"/>
            <ac:spMk id="4" creationId="{BCF59DF4-C9A8-FB0F-35F1-34818D43FC25}"/>
          </ac:spMkLst>
        </pc:spChg>
        <pc:spChg chg="del topLvl">
          <ac:chgData name="Mahesh Chandak" userId="1e514360-b61e-4e15-90cc-1e1a49bc8609" providerId="ADAL" clId="{1608578B-8095-469F-AEC2-5E8E589D5A89}" dt="2025-11-06T07:32:05.098" v="3732" actId="478"/>
          <ac:spMkLst>
            <pc:docMk/>
            <pc:sldMk cId="2164836301" sldId="2147469426"/>
            <ac:spMk id="5" creationId="{59746446-8FF0-9C72-9423-BF94591B850F}"/>
          </ac:spMkLst>
        </pc:spChg>
        <pc:spChg chg="del">
          <ac:chgData name="Mahesh Chandak" userId="1e514360-b61e-4e15-90cc-1e1a49bc8609" providerId="ADAL" clId="{1608578B-8095-469F-AEC2-5E8E589D5A89}" dt="2025-11-06T07:31:55.130" v="3726" actId="478"/>
          <ac:spMkLst>
            <pc:docMk/>
            <pc:sldMk cId="2164836301" sldId="2147469426"/>
            <ac:spMk id="6" creationId="{F0F4E8F2-A481-42A3-A34C-A8AF970444FB}"/>
          </ac:spMkLst>
        </pc:spChg>
        <pc:spChg chg="del">
          <ac:chgData name="Mahesh Chandak" userId="1e514360-b61e-4e15-90cc-1e1a49bc8609" providerId="ADAL" clId="{1608578B-8095-469F-AEC2-5E8E589D5A89}" dt="2025-11-06T07:32:00.921" v="3730" actId="478"/>
          <ac:spMkLst>
            <pc:docMk/>
            <pc:sldMk cId="2164836301" sldId="2147469426"/>
            <ac:spMk id="7" creationId="{FB2D3206-42A1-4B88-9E9E-FAE8D9149B43}"/>
          </ac:spMkLst>
        </pc:spChg>
        <pc:spChg chg="del">
          <ac:chgData name="Mahesh Chandak" userId="1e514360-b61e-4e15-90cc-1e1a49bc8609" providerId="ADAL" clId="{1608578B-8095-469F-AEC2-5E8E589D5A89}" dt="2025-11-06T07:31:57.961" v="3728" actId="478"/>
          <ac:spMkLst>
            <pc:docMk/>
            <pc:sldMk cId="2164836301" sldId="2147469426"/>
            <ac:spMk id="512" creationId="{7ED00D41-2FD7-424B-9E77-72AE0D6E5ABA}"/>
          </ac:spMkLst>
        </pc:spChg>
        <pc:spChg chg="del">
          <ac:chgData name="Mahesh Chandak" userId="1e514360-b61e-4e15-90cc-1e1a49bc8609" providerId="ADAL" clId="{1608578B-8095-469F-AEC2-5E8E589D5A89}" dt="2025-11-06T07:31:56.328" v="3727" actId="478"/>
          <ac:spMkLst>
            <pc:docMk/>
            <pc:sldMk cId="2164836301" sldId="2147469426"/>
            <ac:spMk id="513" creationId="{6EE9DE52-D359-496F-96DF-0C0BA4662105}"/>
          </ac:spMkLst>
        </pc:spChg>
        <pc:grpChg chg="del">
          <ac:chgData name="Mahesh Chandak" userId="1e514360-b61e-4e15-90cc-1e1a49bc8609" providerId="ADAL" clId="{1608578B-8095-469F-AEC2-5E8E589D5A89}" dt="2025-11-06T07:32:03.356" v="3731" actId="478"/>
          <ac:grpSpMkLst>
            <pc:docMk/>
            <pc:sldMk cId="2164836301" sldId="2147469426"/>
            <ac:grpSpMk id="10" creationId="{0A426121-C8B9-3A79-2A1C-C4917F0CCF57}"/>
          </ac:grpSpMkLst>
        </pc:grpChg>
      </pc:sldChg>
      <pc:sldChg chg="modSp add mod modClrScheme chgLayout">
        <pc:chgData name="Mahesh Chandak" userId="1e514360-b61e-4e15-90cc-1e1a49bc8609" providerId="ADAL" clId="{1608578B-8095-469F-AEC2-5E8E589D5A89}" dt="2025-11-06T05:55:41.644" v="2108" actId="14100"/>
        <pc:sldMkLst>
          <pc:docMk/>
          <pc:sldMk cId="23914050" sldId="2147470873"/>
        </pc:sldMkLst>
        <pc:spChg chg="mod ord">
          <ac:chgData name="Mahesh Chandak" userId="1e514360-b61e-4e15-90cc-1e1a49bc8609" providerId="ADAL" clId="{1608578B-8095-469F-AEC2-5E8E589D5A89}" dt="2025-11-06T05:55:41.644" v="2108" actId="14100"/>
          <ac:spMkLst>
            <pc:docMk/>
            <pc:sldMk cId="23914050" sldId="2147470873"/>
            <ac:spMk id="8" creationId="{928A781E-EDA8-A52D-C0C0-D39DBCF05F08}"/>
          </ac:spMkLst>
        </pc:spChg>
        <pc:spChg chg="mod ord">
          <ac:chgData name="Mahesh Chandak" userId="1e514360-b61e-4e15-90cc-1e1a49bc8609" providerId="ADAL" clId="{1608578B-8095-469F-AEC2-5E8E589D5A89}" dt="2025-11-06T05:55:37.616" v="2107" actId="14100"/>
          <ac:spMkLst>
            <pc:docMk/>
            <pc:sldMk cId="23914050" sldId="2147470873"/>
            <ac:spMk id="9" creationId="{D8D1C35B-7169-B34A-88B7-A7F8517A2534}"/>
          </ac:spMkLst>
        </pc:spChg>
      </pc:sldChg>
      <pc:sldChg chg="modSp add del mod">
        <pc:chgData name="Mahesh Chandak" userId="1e514360-b61e-4e15-90cc-1e1a49bc8609" providerId="ADAL" clId="{1608578B-8095-469F-AEC2-5E8E589D5A89}" dt="2025-11-05T05:13:44.877" v="11" actId="47"/>
        <pc:sldMkLst>
          <pc:docMk/>
          <pc:sldMk cId="1617596623" sldId="2147470874"/>
        </pc:sldMkLst>
        <pc:spChg chg="mod">
          <ac:chgData name="Mahesh Chandak" userId="1e514360-b61e-4e15-90cc-1e1a49bc8609" providerId="ADAL" clId="{1608578B-8095-469F-AEC2-5E8E589D5A89}" dt="2025-11-05T05:13:34.847" v="9" actId="27636"/>
          <ac:spMkLst>
            <pc:docMk/>
            <pc:sldMk cId="1617596623" sldId="2147470874"/>
            <ac:spMk id="6" creationId="{23D23F5D-BAA1-C565-271F-3C469C26D963}"/>
          </ac:spMkLst>
        </pc:spChg>
      </pc:sldChg>
      <pc:sldChg chg="delSp modSp add mod modClrScheme chgLayout modNotesTx">
        <pc:chgData name="Mahesh Chandak" userId="1e514360-b61e-4e15-90cc-1e1a49bc8609" providerId="ADAL" clId="{1608578B-8095-469F-AEC2-5E8E589D5A89}" dt="2025-11-06T07:30:44.489" v="3721" actId="6549"/>
        <pc:sldMkLst>
          <pc:docMk/>
          <pc:sldMk cId="629122508" sldId="2147470877"/>
        </pc:sldMkLst>
        <pc:spChg chg="mod ord">
          <ac:chgData name="Mahesh Chandak" userId="1e514360-b61e-4e15-90cc-1e1a49bc8609" providerId="ADAL" clId="{1608578B-8095-469F-AEC2-5E8E589D5A89}" dt="2025-11-05T06:09:57.767" v="626" actId="700"/>
          <ac:spMkLst>
            <pc:docMk/>
            <pc:sldMk cId="629122508" sldId="2147470877"/>
            <ac:spMk id="3" creationId="{5B082D9E-AFB9-B113-91B6-F71FD94E30BC}"/>
          </ac:spMkLst>
        </pc:spChg>
        <pc:spChg chg="mod ord">
          <ac:chgData name="Mahesh Chandak" userId="1e514360-b61e-4e15-90cc-1e1a49bc8609" providerId="ADAL" clId="{1608578B-8095-469F-AEC2-5E8E589D5A89}" dt="2025-11-06T07:30:44.489" v="3721" actId="6549"/>
          <ac:spMkLst>
            <pc:docMk/>
            <pc:sldMk cId="629122508" sldId="2147470877"/>
            <ac:spMk id="5" creationId="{A9FCFD2D-7123-B319-A095-67BDFD409D77}"/>
          </ac:spMkLst>
        </pc:spChg>
        <pc:spChg chg="mod ord">
          <ac:chgData name="Mahesh Chandak" userId="1e514360-b61e-4e15-90cc-1e1a49bc8609" providerId="ADAL" clId="{1608578B-8095-469F-AEC2-5E8E589D5A89}" dt="2025-11-06T07:28:50.677" v="3628" actId="14100"/>
          <ac:spMkLst>
            <pc:docMk/>
            <pc:sldMk cId="629122508" sldId="2147470877"/>
            <ac:spMk id="6" creationId="{61E3F8F6-0010-D7E1-8E49-48A14F967DAB}"/>
          </ac:spMkLst>
        </pc:spChg>
        <pc:spChg chg="del mod ord">
          <ac:chgData name="Mahesh Chandak" userId="1e514360-b61e-4e15-90cc-1e1a49bc8609" providerId="ADAL" clId="{1608578B-8095-469F-AEC2-5E8E589D5A89}" dt="2025-11-05T06:05:56.219" v="363" actId="700"/>
          <ac:spMkLst>
            <pc:docMk/>
            <pc:sldMk cId="629122508" sldId="2147470877"/>
            <ac:spMk id="8" creationId="{142C55E0-D915-07E9-435A-144AF3E08384}"/>
          </ac:spMkLst>
        </pc:spChg>
        <pc:graphicFrameChg chg="del mod modGraphic">
          <ac:chgData name="Mahesh Chandak" userId="1e514360-b61e-4e15-90cc-1e1a49bc8609" providerId="ADAL" clId="{1608578B-8095-469F-AEC2-5E8E589D5A89}" dt="2025-11-05T06:09:23.638" v="623" actId="478"/>
          <ac:graphicFrameMkLst>
            <pc:docMk/>
            <pc:sldMk cId="629122508" sldId="2147470877"/>
            <ac:graphicFrameMk id="7" creationId="{D961833C-66DC-E746-F0B4-32719509477E}"/>
          </ac:graphicFrameMkLst>
        </pc:graphicFrameChg>
      </pc:sldChg>
      <pc:sldChg chg="modSp add del mod ord">
        <pc:chgData name="Mahesh Chandak" userId="1e514360-b61e-4e15-90cc-1e1a49bc8609" providerId="ADAL" clId="{1608578B-8095-469F-AEC2-5E8E589D5A89}" dt="2025-11-05T06:19:57.881" v="1172" actId="47"/>
        <pc:sldMkLst>
          <pc:docMk/>
          <pc:sldMk cId="4069101548" sldId="2147470881"/>
        </pc:sldMkLst>
        <pc:graphicFrameChg chg="mod modGraphic">
          <ac:chgData name="Mahesh Chandak" userId="1e514360-b61e-4e15-90cc-1e1a49bc8609" providerId="ADAL" clId="{1608578B-8095-469F-AEC2-5E8E589D5A89}" dt="2025-11-05T06:18:59.602" v="1078" actId="20577"/>
          <ac:graphicFrameMkLst>
            <pc:docMk/>
            <pc:sldMk cId="4069101548" sldId="2147470881"/>
            <ac:graphicFrameMk id="12" creationId="{99A0CF13-6672-86A8-F0B2-2E8BED433CA6}"/>
          </ac:graphicFrameMkLst>
        </pc:graphicFrameChg>
      </pc:sldChg>
      <pc:sldChg chg="delSp modSp add del mod ord">
        <pc:chgData name="Mahesh Chandak" userId="1e514360-b61e-4e15-90cc-1e1a49bc8609" providerId="ADAL" clId="{1608578B-8095-469F-AEC2-5E8E589D5A89}" dt="2025-11-06T11:56:19.949" v="4924" actId="47"/>
        <pc:sldMkLst>
          <pc:docMk/>
          <pc:sldMk cId="4156728479" sldId="2147473387"/>
        </pc:sldMkLst>
        <pc:spChg chg="mod">
          <ac:chgData name="Mahesh Chandak" userId="1e514360-b61e-4e15-90cc-1e1a49bc8609" providerId="ADAL" clId="{1608578B-8095-469F-AEC2-5E8E589D5A89}" dt="2025-11-06T09:13:11.327" v="4125" actId="113"/>
          <ac:spMkLst>
            <pc:docMk/>
            <pc:sldMk cId="4156728479" sldId="2147473387"/>
            <ac:spMk id="178" creationId="{0544B454-9E27-FC14-1A6C-038BEB5A7B79}"/>
          </ac:spMkLst>
        </pc:spChg>
        <pc:spChg chg="mod topLvl">
          <ac:chgData name="Mahesh Chandak" userId="1e514360-b61e-4e15-90cc-1e1a49bc8609" providerId="ADAL" clId="{1608578B-8095-469F-AEC2-5E8E589D5A89}" dt="2025-11-06T06:42:31.774" v="3144" actId="115"/>
          <ac:spMkLst>
            <pc:docMk/>
            <pc:sldMk cId="4156728479" sldId="2147473387"/>
            <ac:spMk id="204" creationId="{CB7E046D-B97D-E86E-527C-B04EBEDC51F5}"/>
          </ac:spMkLst>
        </pc:spChg>
        <pc:spChg chg="del mod topLvl">
          <ac:chgData name="Mahesh Chandak" userId="1e514360-b61e-4e15-90cc-1e1a49bc8609" providerId="ADAL" clId="{1608578B-8095-469F-AEC2-5E8E589D5A89}" dt="2025-11-05T12:46:54.668" v="1857" actId="478"/>
          <ac:spMkLst>
            <pc:docMk/>
            <pc:sldMk cId="4156728479" sldId="2147473387"/>
            <ac:spMk id="205" creationId="{5DA60FE3-4798-0800-280C-39DBDBBC088B}"/>
          </ac:spMkLst>
        </pc:spChg>
        <pc:grpChg chg="del">
          <ac:chgData name="Mahesh Chandak" userId="1e514360-b61e-4e15-90cc-1e1a49bc8609" providerId="ADAL" clId="{1608578B-8095-469F-AEC2-5E8E589D5A89}" dt="2025-11-05T12:45:49.013" v="1799" actId="165"/>
          <ac:grpSpMkLst>
            <pc:docMk/>
            <pc:sldMk cId="4156728479" sldId="2147473387"/>
            <ac:grpSpMk id="203" creationId="{A0116C56-4AAE-5DDB-2A21-3E300A3A038E}"/>
          </ac:grpSpMkLst>
        </pc:grpChg>
      </pc:sldChg>
      <pc:sldChg chg="delSp modSp add del mod ord">
        <pc:chgData name="Mahesh Chandak" userId="1e514360-b61e-4e15-90cc-1e1a49bc8609" providerId="ADAL" clId="{1608578B-8095-469F-AEC2-5E8E589D5A89}" dt="2025-11-06T11:56:25.175" v="4925" actId="47"/>
        <pc:sldMkLst>
          <pc:docMk/>
          <pc:sldMk cId="2294160327" sldId="2147473388"/>
        </pc:sldMkLst>
        <pc:spChg chg="mod topLvl">
          <ac:chgData name="Mahesh Chandak" userId="1e514360-b61e-4e15-90cc-1e1a49bc8609" providerId="ADAL" clId="{1608578B-8095-469F-AEC2-5E8E589D5A89}" dt="2025-11-06T07:25:35.032" v="3591" actId="20577"/>
          <ac:spMkLst>
            <pc:docMk/>
            <pc:sldMk cId="2294160327" sldId="2147473388"/>
            <ac:spMk id="9" creationId="{B64DDDB0-F7DF-103B-0601-F0B45F51F45A}"/>
          </ac:spMkLst>
        </pc:spChg>
        <pc:spChg chg="del mod topLvl">
          <ac:chgData name="Mahesh Chandak" userId="1e514360-b61e-4e15-90cc-1e1a49bc8609" providerId="ADAL" clId="{1608578B-8095-469F-AEC2-5E8E589D5A89}" dt="2025-11-05T12:45:38.477" v="1798" actId="478"/>
          <ac:spMkLst>
            <pc:docMk/>
            <pc:sldMk cId="2294160327" sldId="2147473388"/>
            <ac:spMk id="10" creationId="{8F910608-4D76-1636-C799-6DC0EA2FD0FB}"/>
          </ac:spMkLst>
        </pc:spChg>
        <pc:spChg chg="del">
          <ac:chgData name="Mahesh Chandak" userId="1e514360-b61e-4e15-90cc-1e1a49bc8609" providerId="ADAL" clId="{1608578B-8095-469F-AEC2-5E8E589D5A89}" dt="2025-11-05T12:45:15.120" v="1751" actId="478"/>
          <ac:spMkLst>
            <pc:docMk/>
            <pc:sldMk cId="2294160327" sldId="2147473388"/>
            <ac:spMk id="293" creationId="{A9C0B8D8-4480-499F-8601-8ACDDBDCE28F}"/>
          </ac:spMkLst>
        </pc:spChg>
        <pc:grpChg chg="del">
          <ac:chgData name="Mahesh Chandak" userId="1e514360-b61e-4e15-90cc-1e1a49bc8609" providerId="ADAL" clId="{1608578B-8095-469F-AEC2-5E8E589D5A89}" dt="2025-11-05T12:45:12.281" v="1750" actId="165"/>
          <ac:grpSpMkLst>
            <pc:docMk/>
            <pc:sldMk cId="2294160327" sldId="2147473388"/>
            <ac:grpSpMk id="8" creationId="{8D7193B9-3B98-5B14-A9CD-DF7FE88DC683}"/>
          </ac:grpSpMkLst>
        </pc:grpChg>
        <pc:grpChg chg="del">
          <ac:chgData name="Mahesh Chandak" userId="1e514360-b61e-4e15-90cc-1e1a49bc8609" providerId="ADAL" clId="{1608578B-8095-469F-AEC2-5E8E589D5A89}" dt="2025-11-05T12:44:40.159" v="1747" actId="478"/>
          <ac:grpSpMkLst>
            <pc:docMk/>
            <pc:sldMk cId="2294160327" sldId="2147473388"/>
            <ac:grpSpMk id="12" creationId="{742AE349-7554-2138-81CD-7FA3E291BFB2}"/>
          </ac:grpSpMkLst>
        </pc:grpChg>
        <pc:grpChg chg="del">
          <ac:chgData name="Mahesh Chandak" userId="1e514360-b61e-4e15-90cc-1e1a49bc8609" providerId="ADAL" clId="{1608578B-8095-469F-AEC2-5E8E589D5A89}" dt="2025-11-05T12:44:40.159" v="1747" actId="478"/>
          <ac:grpSpMkLst>
            <pc:docMk/>
            <pc:sldMk cId="2294160327" sldId="2147473388"/>
            <ac:grpSpMk id="15" creationId="{0C1A0AB6-F8DA-E122-22D4-1B91EC7D27D3}"/>
          </ac:grpSpMkLst>
        </pc:grpChg>
        <pc:grpChg chg="del">
          <ac:chgData name="Mahesh Chandak" userId="1e514360-b61e-4e15-90cc-1e1a49bc8609" providerId="ADAL" clId="{1608578B-8095-469F-AEC2-5E8E589D5A89}" dt="2025-11-05T12:44:40.159" v="1747" actId="478"/>
          <ac:grpSpMkLst>
            <pc:docMk/>
            <pc:sldMk cId="2294160327" sldId="2147473388"/>
            <ac:grpSpMk id="18" creationId="{B9DF9FF9-2D7D-6034-5F99-CE89027FC5A7}"/>
          </ac:grpSpMkLst>
        </pc:grpChg>
        <pc:grpChg chg="del">
          <ac:chgData name="Mahesh Chandak" userId="1e514360-b61e-4e15-90cc-1e1a49bc8609" providerId="ADAL" clId="{1608578B-8095-469F-AEC2-5E8E589D5A89}" dt="2025-11-05T12:44:40.159" v="1747" actId="478"/>
          <ac:grpSpMkLst>
            <pc:docMk/>
            <pc:sldMk cId="2294160327" sldId="2147473388"/>
            <ac:grpSpMk id="21" creationId="{0A14AF90-A328-3BC6-6FE2-00E157C174FB}"/>
          </ac:grpSpMkLst>
        </pc:grpChg>
        <pc:picChg chg="del">
          <ac:chgData name="Mahesh Chandak" userId="1e514360-b61e-4e15-90cc-1e1a49bc8609" providerId="ADAL" clId="{1608578B-8095-469F-AEC2-5E8E589D5A89}" dt="2025-11-05T12:44:41.277" v="1748" actId="478"/>
          <ac:picMkLst>
            <pc:docMk/>
            <pc:sldMk cId="2294160327" sldId="2147473388"/>
            <ac:picMk id="5" creationId="{16B55E41-B2A4-C3D3-29B0-92E7302D802A}"/>
          </ac:picMkLst>
        </pc:picChg>
        <pc:picChg chg="del">
          <ac:chgData name="Mahesh Chandak" userId="1e514360-b61e-4e15-90cc-1e1a49bc8609" providerId="ADAL" clId="{1608578B-8095-469F-AEC2-5E8E589D5A89}" dt="2025-11-05T12:44:46.481" v="1749" actId="478"/>
          <ac:picMkLst>
            <pc:docMk/>
            <pc:sldMk cId="2294160327" sldId="2147473388"/>
            <ac:picMk id="292" creationId="{5C6E7D25-3378-0FB5-7362-CBB2DF265F24}"/>
          </ac:picMkLst>
        </pc:picChg>
        <pc:picChg chg="del">
          <ac:chgData name="Mahesh Chandak" userId="1e514360-b61e-4e15-90cc-1e1a49bc8609" providerId="ADAL" clId="{1608578B-8095-469F-AEC2-5E8E589D5A89}" dt="2025-11-05T12:44:40.159" v="1747" actId="478"/>
          <ac:picMkLst>
            <pc:docMk/>
            <pc:sldMk cId="2294160327" sldId="2147473388"/>
            <ac:picMk id="366" creationId="{AAC91F10-0F2C-4A88-8B38-CBA49A91126C}"/>
          </ac:picMkLst>
        </pc:picChg>
      </pc:sldChg>
      <pc:sldChg chg="add del">
        <pc:chgData name="Mahesh Chandak" userId="1e514360-b61e-4e15-90cc-1e1a49bc8609" providerId="ADAL" clId="{1608578B-8095-469F-AEC2-5E8E589D5A89}" dt="2025-11-05T12:23:00.697" v="1367" actId="47"/>
        <pc:sldMkLst>
          <pc:docMk/>
          <pc:sldMk cId="3767180744" sldId="2147475409"/>
        </pc:sldMkLst>
      </pc:sldChg>
      <pc:sldChg chg="add del ord">
        <pc:chgData name="Mahesh Chandak" userId="1e514360-b61e-4e15-90cc-1e1a49bc8609" providerId="ADAL" clId="{1608578B-8095-469F-AEC2-5E8E589D5A89}" dt="2025-11-05T12:27:53.351" v="1393" actId="47"/>
        <pc:sldMkLst>
          <pc:docMk/>
          <pc:sldMk cId="3620388957" sldId="2147475412"/>
        </pc:sldMkLst>
      </pc:sldChg>
      <pc:sldChg chg="add del ord">
        <pc:chgData name="Mahesh Chandak" userId="1e514360-b61e-4e15-90cc-1e1a49bc8609" providerId="ADAL" clId="{1608578B-8095-469F-AEC2-5E8E589D5A89}" dt="2025-11-05T11:12:19.477" v="1326" actId="47"/>
        <pc:sldMkLst>
          <pc:docMk/>
          <pc:sldMk cId="1538385655" sldId="2147475414"/>
        </pc:sldMkLst>
      </pc:sldChg>
      <pc:sldChg chg="addSp modSp add mod modNotesTx">
        <pc:chgData name="Mahesh Chandak" userId="1e514360-b61e-4e15-90cc-1e1a49bc8609" providerId="ADAL" clId="{1608578B-8095-469F-AEC2-5E8E589D5A89}" dt="2025-11-06T06:34:40.819" v="2895" actId="20577"/>
        <pc:sldMkLst>
          <pc:docMk/>
          <pc:sldMk cId="2707479720" sldId="2147475418"/>
        </pc:sldMkLst>
        <pc:spChg chg="mod">
          <ac:chgData name="Mahesh Chandak" userId="1e514360-b61e-4e15-90cc-1e1a49bc8609" providerId="ADAL" clId="{1608578B-8095-469F-AEC2-5E8E589D5A89}" dt="2025-11-06T06:34:40.819" v="2895" actId="20577"/>
          <ac:spMkLst>
            <pc:docMk/>
            <pc:sldMk cId="2707479720" sldId="2147475418"/>
            <ac:spMk id="2" creationId="{B2182108-7C28-13B0-8EF1-9C5D8A374AC7}"/>
          </ac:spMkLst>
        </pc:spChg>
        <pc:spChg chg="add mod">
          <ac:chgData name="Mahesh Chandak" userId="1e514360-b61e-4e15-90cc-1e1a49bc8609" providerId="ADAL" clId="{1608578B-8095-469F-AEC2-5E8E589D5A89}" dt="2025-11-06T06:29:17.515" v="2724"/>
          <ac:spMkLst>
            <pc:docMk/>
            <pc:sldMk cId="2707479720" sldId="2147475418"/>
            <ac:spMk id="4" creationId="{3ED122FE-45B3-9E5D-7065-83CDF14B8FE7}"/>
          </ac:spMkLst>
        </pc:spChg>
        <pc:spChg chg="mod">
          <ac:chgData name="Mahesh Chandak" userId="1e514360-b61e-4e15-90cc-1e1a49bc8609" providerId="ADAL" clId="{1608578B-8095-469F-AEC2-5E8E589D5A89}" dt="2025-11-05T12:32:19.280" v="1497" actId="113"/>
          <ac:spMkLst>
            <pc:docMk/>
            <pc:sldMk cId="2707479720" sldId="2147475418"/>
            <ac:spMk id="7" creationId="{271BD923-A206-BD43-09F9-13AB89B9B485}"/>
          </ac:spMkLst>
        </pc:spChg>
        <pc:spChg chg="add mod">
          <ac:chgData name="Mahesh Chandak" userId="1e514360-b61e-4e15-90cc-1e1a49bc8609" providerId="ADAL" clId="{1608578B-8095-469F-AEC2-5E8E589D5A89}" dt="2025-11-06T06:31:14.573" v="2760" actId="13926"/>
          <ac:spMkLst>
            <pc:docMk/>
            <pc:sldMk cId="2707479720" sldId="2147475418"/>
            <ac:spMk id="8" creationId="{FB199FA5-7FF8-31C4-00CE-27110594365F}"/>
          </ac:spMkLst>
        </pc:spChg>
        <pc:spChg chg="mod">
          <ac:chgData name="Mahesh Chandak" userId="1e514360-b61e-4e15-90cc-1e1a49bc8609" providerId="ADAL" clId="{1608578B-8095-469F-AEC2-5E8E589D5A89}" dt="2025-11-06T06:29:09.780" v="2723" actId="403"/>
          <ac:spMkLst>
            <pc:docMk/>
            <pc:sldMk cId="2707479720" sldId="2147475418"/>
            <ac:spMk id="13" creationId="{71C6C718-A6FD-BB47-F900-040C60978C76}"/>
          </ac:spMkLst>
        </pc:spChg>
        <pc:spChg chg="mod">
          <ac:chgData name="Mahesh Chandak" userId="1e514360-b61e-4e15-90cc-1e1a49bc8609" providerId="ADAL" clId="{1608578B-8095-469F-AEC2-5E8E589D5A89}" dt="2025-11-05T12:30:55.548" v="1451" actId="20577"/>
          <ac:spMkLst>
            <pc:docMk/>
            <pc:sldMk cId="2707479720" sldId="2147475418"/>
            <ac:spMk id="14" creationId="{CF075213-3AC5-E0ED-F236-227064CDF08F}"/>
          </ac:spMkLst>
        </pc:spChg>
        <pc:spChg chg="mod">
          <ac:chgData name="Mahesh Chandak" userId="1e514360-b61e-4e15-90cc-1e1a49bc8609" providerId="ADAL" clId="{1608578B-8095-469F-AEC2-5E8E589D5A89}" dt="2025-11-06T06:29:04.998" v="2721" actId="20577"/>
          <ac:spMkLst>
            <pc:docMk/>
            <pc:sldMk cId="2707479720" sldId="2147475418"/>
            <ac:spMk id="15" creationId="{9170CF4F-81E2-9CAB-7590-B17264535A39}"/>
          </ac:spMkLst>
        </pc:spChg>
        <pc:spChg chg="mod">
          <ac:chgData name="Mahesh Chandak" userId="1e514360-b61e-4e15-90cc-1e1a49bc8609" providerId="ADAL" clId="{1608578B-8095-469F-AEC2-5E8E589D5A89}" dt="2025-11-05T12:31:53.182" v="1492" actId="6549"/>
          <ac:spMkLst>
            <pc:docMk/>
            <pc:sldMk cId="2707479720" sldId="2147475418"/>
            <ac:spMk id="16" creationId="{7E0EEB94-5275-4987-6F38-AD1B28EC07C4}"/>
          </ac:spMkLst>
        </pc:spChg>
        <pc:spChg chg="mod">
          <ac:chgData name="Mahesh Chandak" userId="1e514360-b61e-4e15-90cc-1e1a49bc8609" providerId="ADAL" clId="{1608578B-8095-469F-AEC2-5E8E589D5A89}" dt="2025-11-05T12:34:01.716" v="1582" actId="20577"/>
          <ac:spMkLst>
            <pc:docMk/>
            <pc:sldMk cId="2707479720" sldId="2147475418"/>
            <ac:spMk id="22" creationId="{EE959AB6-6F8F-12EB-287F-F021350AB4E6}"/>
          </ac:spMkLst>
        </pc:spChg>
        <pc:spChg chg="mod">
          <ac:chgData name="Mahesh Chandak" userId="1e514360-b61e-4e15-90cc-1e1a49bc8609" providerId="ADAL" clId="{1608578B-8095-469F-AEC2-5E8E589D5A89}" dt="2025-11-05T12:34:32.592" v="1586" actId="14100"/>
          <ac:spMkLst>
            <pc:docMk/>
            <pc:sldMk cId="2707479720" sldId="2147475418"/>
            <ac:spMk id="23" creationId="{F44F7546-7347-D3AB-6F1A-59D5F3E36FDB}"/>
          </ac:spMkLst>
        </pc:spChg>
        <pc:spChg chg="mod">
          <ac:chgData name="Mahesh Chandak" userId="1e514360-b61e-4e15-90cc-1e1a49bc8609" providerId="ADAL" clId="{1608578B-8095-469F-AEC2-5E8E589D5A89}" dt="2025-11-05T12:34:25.930" v="1585" actId="14100"/>
          <ac:spMkLst>
            <pc:docMk/>
            <pc:sldMk cId="2707479720" sldId="2147475418"/>
            <ac:spMk id="25" creationId="{8A32E7AD-22FC-BEBA-3E22-852F25B41EA2}"/>
          </ac:spMkLst>
        </pc:spChg>
        <pc:cxnChg chg="add mod ord">
          <ac:chgData name="Mahesh Chandak" userId="1e514360-b61e-4e15-90cc-1e1a49bc8609" providerId="ADAL" clId="{1608578B-8095-469F-AEC2-5E8E589D5A89}" dt="2025-11-06T06:30:57.191" v="2759" actId="167"/>
          <ac:cxnSpMkLst>
            <pc:docMk/>
            <pc:sldMk cId="2707479720" sldId="2147475418"/>
            <ac:cxnSpMk id="10" creationId="{54B55623-2C70-A3EF-1377-2AEB7260BB95}"/>
          </ac:cxnSpMkLst>
        </pc:cxnChg>
      </pc:sldChg>
      <pc:sldChg chg="addSp delSp modSp add del mod modClrScheme modAnim chgLayout">
        <pc:chgData name="Mahesh Chandak" userId="1e514360-b61e-4e15-90cc-1e1a49bc8609" providerId="ADAL" clId="{1608578B-8095-469F-AEC2-5E8E589D5A89}" dt="2025-11-06T11:48:17.251" v="4611" actId="47"/>
        <pc:sldMkLst>
          <pc:docMk/>
          <pc:sldMk cId="646514119" sldId="2147475419"/>
        </pc:sldMkLst>
        <pc:spChg chg="del">
          <ac:chgData name="Mahesh Chandak" userId="1e514360-b61e-4e15-90cc-1e1a49bc8609" providerId="ADAL" clId="{1608578B-8095-469F-AEC2-5E8E589D5A89}" dt="2025-11-06T06:13:12.267" v="2560" actId="700"/>
          <ac:spMkLst>
            <pc:docMk/>
            <pc:sldMk cId="646514119" sldId="2147475419"/>
            <ac:spMk id="2" creationId="{E3114F4E-9E6C-CCDC-DF2C-9C774F053D48}"/>
          </ac:spMkLst>
        </pc:spChg>
        <pc:spChg chg="del mod ord">
          <ac:chgData name="Mahesh Chandak" userId="1e514360-b61e-4e15-90cc-1e1a49bc8609" providerId="ADAL" clId="{1608578B-8095-469F-AEC2-5E8E589D5A89}" dt="2025-11-06T06:13:16.582" v="2561" actId="478"/>
          <ac:spMkLst>
            <pc:docMk/>
            <pc:sldMk cId="646514119" sldId="2147475419"/>
            <ac:spMk id="3" creationId="{40D18690-B199-EBBB-37DB-42E4420B5DE3}"/>
          </ac:spMkLst>
        </pc:spChg>
        <pc:spChg chg="mod ord">
          <ac:chgData name="Mahesh Chandak" userId="1e514360-b61e-4e15-90cc-1e1a49bc8609" providerId="ADAL" clId="{1608578B-8095-469F-AEC2-5E8E589D5A89}" dt="2025-11-06T06:13:12.267" v="2560" actId="700"/>
          <ac:spMkLst>
            <pc:docMk/>
            <pc:sldMk cId="646514119" sldId="2147475419"/>
            <ac:spMk id="5" creationId="{67BC2ABC-980E-6AC0-1506-DB1207F00D13}"/>
          </ac:spMkLst>
        </pc:spChg>
        <pc:picChg chg="add mod">
          <ac:chgData name="Mahesh Chandak" userId="1e514360-b61e-4e15-90cc-1e1a49bc8609" providerId="ADAL" clId="{1608578B-8095-469F-AEC2-5E8E589D5A89}" dt="2025-11-06T06:17:55.571" v="2588" actId="1076"/>
          <ac:picMkLst>
            <pc:docMk/>
            <pc:sldMk cId="646514119" sldId="2147475419"/>
            <ac:picMk id="4" creationId="{015D3935-F7B4-7A99-6681-C95034856313}"/>
          </ac:picMkLst>
        </pc:picChg>
        <pc:picChg chg="add mod">
          <ac:chgData name="Mahesh Chandak" userId="1e514360-b61e-4e15-90cc-1e1a49bc8609" providerId="ADAL" clId="{1608578B-8095-469F-AEC2-5E8E589D5A89}" dt="2025-11-06T06:22:40.903" v="2630" actId="1076"/>
          <ac:picMkLst>
            <pc:docMk/>
            <pc:sldMk cId="646514119" sldId="2147475419"/>
            <ac:picMk id="6" creationId="{E016ED19-D11F-DD3F-73F4-2807BA0C13E5}"/>
          </ac:picMkLst>
        </pc:picChg>
      </pc:sldChg>
      <pc:sldChg chg="addSp delSp modSp add del mod modClrScheme modAnim chgLayout">
        <pc:chgData name="Mahesh Chandak" userId="1e514360-b61e-4e15-90cc-1e1a49bc8609" providerId="ADAL" clId="{1608578B-8095-469F-AEC2-5E8E589D5A89}" dt="2025-11-06T11:48:17.930" v="4612" actId="47"/>
        <pc:sldMkLst>
          <pc:docMk/>
          <pc:sldMk cId="1360703156" sldId="2147475420"/>
        </pc:sldMkLst>
        <pc:spChg chg="del">
          <ac:chgData name="Mahesh Chandak" userId="1e514360-b61e-4e15-90cc-1e1a49bc8609" providerId="ADAL" clId="{1608578B-8095-469F-AEC2-5E8E589D5A89}" dt="2025-11-06T06:13:59.632" v="2563" actId="700"/>
          <ac:spMkLst>
            <pc:docMk/>
            <pc:sldMk cId="1360703156" sldId="2147475420"/>
            <ac:spMk id="2" creationId="{9F0AA321-876F-22E4-7E0D-B438CB0E1774}"/>
          </ac:spMkLst>
        </pc:spChg>
        <pc:spChg chg="del mod ord">
          <ac:chgData name="Mahesh Chandak" userId="1e514360-b61e-4e15-90cc-1e1a49bc8609" providerId="ADAL" clId="{1608578B-8095-469F-AEC2-5E8E589D5A89}" dt="2025-11-06T06:14:03.255" v="2564" actId="478"/>
          <ac:spMkLst>
            <pc:docMk/>
            <pc:sldMk cId="1360703156" sldId="2147475420"/>
            <ac:spMk id="3" creationId="{F6050561-A0DB-2374-8F14-3C9B8E46564B}"/>
          </ac:spMkLst>
        </pc:spChg>
        <pc:spChg chg="mod ord">
          <ac:chgData name="Mahesh Chandak" userId="1e514360-b61e-4e15-90cc-1e1a49bc8609" providerId="ADAL" clId="{1608578B-8095-469F-AEC2-5E8E589D5A89}" dt="2025-11-06T06:13:59.632" v="2563" actId="700"/>
          <ac:spMkLst>
            <pc:docMk/>
            <pc:sldMk cId="1360703156" sldId="2147475420"/>
            <ac:spMk id="5" creationId="{76B35EFE-364D-C7B2-EAF2-AECBAB89A147}"/>
          </ac:spMkLst>
        </pc:spChg>
        <pc:picChg chg="add mod">
          <ac:chgData name="Mahesh Chandak" userId="1e514360-b61e-4e15-90cc-1e1a49bc8609" providerId="ADAL" clId="{1608578B-8095-469F-AEC2-5E8E589D5A89}" dt="2025-11-06T06:14:21.881" v="2565"/>
          <ac:picMkLst>
            <pc:docMk/>
            <pc:sldMk cId="1360703156" sldId="2147475420"/>
            <ac:picMk id="4" creationId="{5468B2E3-10A3-BA3B-4397-B15C4E7E00EB}"/>
          </ac:picMkLst>
        </pc:picChg>
        <pc:picChg chg="add mod">
          <ac:chgData name="Mahesh Chandak" userId="1e514360-b61e-4e15-90cc-1e1a49bc8609" providerId="ADAL" clId="{1608578B-8095-469F-AEC2-5E8E589D5A89}" dt="2025-11-06T06:22:48.801" v="2631" actId="1076"/>
          <ac:picMkLst>
            <pc:docMk/>
            <pc:sldMk cId="1360703156" sldId="2147475420"/>
            <ac:picMk id="6" creationId="{3E7AA125-8466-D4C5-BA27-A6DCDF03E370}"/>
          </ac:picMkLst>
        </pc:picChg>
      </pc:sldChg>
      <pc:sldChg chg="add del">
        <pc:chgData name="Mahesh Chandak" userId="1e514360-b61e-4e15-90cc-1e1a49bc8609" providerId="ADAL" clId="{1608578B-8095-469F-AEC2-5E8E589D5A89}" dt="2025-11-05T06:22:52.876" v="1186" actId="47"/>
        <pc:sldMkLst>
          <pc:docMk/>
          <pc:sldMk cId="109541910" sldId="2147475421"/>
        </pc:sldMkLst>
      </pc:sldChg>
      <pc:sldChg chg="delSp modSp add mod ord">
        <pc:chgData name="Mahesh Chandak" userId="1e514360-b61e-4e15-90cc-1e1a49bc8609" providerId="ADAL" clId="{1608578B-8095-469F-AEC2-5E8E589D5A89}" dt="2025-11-05T11:13:29.978" v="1329" actId="478"/>
        <pc:sldMkLst>
          <pc:docMk/>
          <pc:sldMk cId="0" sldId="2147475422"/>
        </pc:sldMkLst>
        <pc:spChg chg="del mod">
          <ac:chgData name="Mahesh Chandak" userId="1e514360-b61e-4e15-90cc-1e1a49bc8609" providerId="ADAL" clId="{1608578B-8095-469F-AEC2-5E8E589D5A89}" dt="2025-11-05T11:13:29.978" v="1329" actId="478"/>
          <ac:spMkLst>
            <pc:docMk/>
            <pc:sldMk cId="0" sldId="2147475422"/>
            <ac:spMk id="2" creationId="{8524C2BC-17DB-F79B-9BFC-AFEA4C3693EE}"/>
          </ac:spMkLst>
        </pc:spChg>
      </pc:sldChg>
      <pc:sldChg chg="delSp add del mod ord">
        <pc:chgData name="Mahesh Chandak" userId="1e514360-b61e-4e15-90cc-1e1a49bc8609" providerId="ADAL" clId="{1608578B-8095-469F-AEC2-5E8E589D5A89}" dt="2025-11-06T07:38:57.274" v="3820" actId="47"/>
        <pc:sldMkLst>
          <pc:docMk/>
          <pc:sldMk cId="311141838" sldId="2147475423"/>
        </pc:sldMkLst>
        <pc:picChg chg="del">
          <ac:chgData name="Mahesh Chandak" userId="1e514360-b61e-4e15-90cc-1e1a49bc8609" providerId="ADAL" clId="{1608578B-8095-469F-AEC2-5E8E589D5A89}" dt="2025-11-06T07:32:42.058" v="3734" actId="21"/>
          <ac:picMkLst>
            <pc:docMk/>
            <pc:sldMk cId="311141838" sldId="2147475423"/>
            <ac:picMk id="6" creationId="{A3997BA6-7374-B118-8632-9609555F5924}"/>
          </ac:picMkLst>
        </pc:picChg>
        <pc:picChg chg="del">
          <ac:chgData name="Mahesh Chandak" userId="1e514360-b61e-4e15-90cc-1e1a49bc8609" providerId="ADAL" clId="{1608578B-8095-469F-AEC2-5E8E589D5A89}" dt="2025-11-06T07:32:42.058" v="3734" actId="21"/>
          <ac:picMkLst>
            <pc:docMk/>
            <pc:sldMk cId="311141838" sldId="2147475423"/>
            <ac:picMk id="7" creationId="{D245B24C-209E-6452-DA2F-DD0748C9C927}"/>
          </ac:picMkLst>
        </pc:picChg>
        <pc:picChg chg="del">
          <ac:chgData name="Mahesh Chandak" userId="1e514360-b61e-4e15-90cc-1e1a49bc8609" providerId="ADAL" clId="{1608578B-8095-469F-AEC2-5E8E589D5A89}" dt="2025-11-06T07:32:42.058" v="3734" actId="21"/>
          <ac:picMkLst>
            <pc:docMk/>
            <pc:sldMk cId="311141838" sldId="2147475423"/>
            <ac:picMk id="8" creationId="{69C15FFD-C1CC-8C4A-C8EE-5340AC859E6A}"/>
          </ac:picMkLst>
        </pc:picChg>
      </pc:sldChg>
      <pc:sldChg chg="modSp add mod ord">
        <pc:chgData name="Mahesh Chandak" userId="1e514360-b61e-4e15-90cc-1e1a49bc8609" providerId="ADAL" clId="{1608578B-8095-469F-AEC2-5E8E589D5A89}" dt="2025-11-06T09:09:27.771" v="4095"/>
        <pc:sldMkLst>
          <pc:docMk/>
          <pc:sldMk cId="3343154556" sldId="2147475426"/>
        </pc:sldMkLst>
        <pc:spChg chg="mod">
          <ac:chgData name="Mahesh Chandak" userId="1e514360-b61e-4e15-90cc-1e1a49bc8609" providerId="ADAL" clId="{1608578B-8095-469F-AEC2-5E8E589D5A89}" dt="2025-11-05T12:35:22.694" v="1663" actId="20577"/>
          <ac:spMkLst>
            <pc:docMk/>
            <pc:sldMk cId="3343154556" sldId="2147475426"/>
            <ac:spMk id="3" creationId="{18AF185A-C815-AFAB-C311-A7128006B6CC}"/>
          </ac:spMkLst>
        </pc:spChg>
        <pc:spChg chg="mod">
          <ac:chgData name="Mahesh Chandak" userId="1e514360-b61e-4e15-90cc-1e1a49bc8609" providerId="ADAL" clId="{1608578B-8095-469F-AEC2-5E8E589D5A89}" dt="2025-11-06T06:36:43.304" v="3000" actId="255"/>
          <ac:spMkLst>
            <pc:docMk/>
            <pc:sldMk cId="3343154556" sldId="2147475426"/>
            <ac:spMk id="26" creationId="{5FA1A222-6820-D8D9-D780-676211A153A5}"/>
          </ac:spMkLst>
        </pc:spChg>
        <pc:spChg chg="mod">
          <ac:chgData name="Mahesh Chandak" userId="1e514360-b61e-4e15-90cc-1e1a49bc8609" providerId="ADAL" clId="{1608578B-8095-469F-AEC2-5E8E589D5A89}" dt="2025-11-06T06:36:43.304" v="3000" actId="255"/>
          <ac:spMkLst>
            <pc:docMk/>
            <pc:sldMk cId="3343154556" sldId="2147475426"/>
            <ac:spMk id="27" creationId="{6B752582-4DFF-91B1-00A6-445813D83FA1}"/>
          </ac:spMkLst>
        </pc:spChg>
        <pc:graphicFrameChg chg="mod modGraphic">
          <ac:chgData name="Mahesh Chandak" userId="1e514360-b61e-4e15-90cc-1e1a49bc8609" providerId="ADAL" clId="{1608578B-8095-469F-AEC2-5E8E589D5A89}" dt="2025-11-06T09:09:27.771" v="4095"/>
          <ac:graphicFrameMkLst>
            <pc:docMk/>
            <pc:sldMk cId="3343154556" sldId="2147475426"/>
            <ac:graphicFrameMk id="21" creationId="{07722196-6827-8988-D2D0-D2DB55A14B15}"/>
          </ac:graphicFrameMkLst>
        </pc:graphicFrameChg>
      </pc:sldChg>
      <pc:sldChg chg="addSp delSp modSp add del mod modAnim">
        <pc:chgData name="Mahesh Chandak" userId="1e514360-b61e-4e15-90cc-1e1a49bc8609" providerId="ADAL" clId="{1608578B-8095-469F-AEC2-5E8E589D5A89}" dt="2025-11-06T06:01:26.056" v="2356"/>
        <pc:sldMkLst>
          <pc:docMk/>
          <pc:sldMk cId="2819106342" sldId="2147475427"/>
        </pc:sldMkLst>
        <pc:spChg chg="add del mod">
          <ac:chgData name="Mahesh Chandak" userId="1e514360-b61e-4e15-90cc-1e1a49bc8609" providerId="ADAL" clId="{1608578B-8095-469F-AEC2-5E8E589D5A89}" dt="2025-11-06T05:57:44.925" v="2139" actId="478"/>
          <ac:spMkLst>
            <pc:docMk/>
            <pc:sldMk cId="2819106342" sldId="2147475427"/>
            <ac:spMk id="2" creationId="{9D245C7E-ECFA-1FC7-1A08-D66E741E199A}"/>
          </ac:spMkLst>
        </pc:spChg>
        <pc:spChg chg="mod">
          <ac:chgData name="Mahesh Chandak" userId="1e514360-b61e-4e15-90cc-1e1a49bc8609" providerId="ADAL" clId="{1608578B-8095-469F-AEC2-5E8E589D5A89}" dt="2025-11-05T05:18:24.611" v="31" actId="114"/>
          <ac:spMkLst>
            <pc:docMk/>
            <pc:sldMk cId="2819106342" sldId="2147475427"/>
            <ac:spMk id="3" creationId="{52AB84BB-78AC-7A38-DF61-BA7B8DFED1A1}"/>
          </ac:spMkLst>
        </pc:spChg>
        <pc:spChg chg="add mod">
          <ac:chgData name="Mahesh Chandak" userId="1e514360-b61e-4e15-90cc-1e1a49bc8609" providerId="ADAL" clId="{1608578B-8095-469F-AEC2-5E8E589D5A89}" dt="2025-11-06T05:57:59.035" v="2148" actId="1035"/>
          <ac:spMkLst>
            <pc:docMk/>
            <pc:sldMk cId="2819106342" sldId="2147475427"/>
            <ac:spMk id="3" creationId="{C9BC8C31-76E4-A976-359F-E6C0B1F3960F}"/>
          </ac:spMkLst>
        </pc:spChg>
        <pc:spChg chg="add mod">
          <ac:chgData name="Mahesh Chandak" userId="1e514360-b61e-4e15-90cc-1e1a49bc8609" providerId="ADAL" clId="{1608578B-8095-469F-AEC2-5E8E589D5A89}" dt="2025-11-06T05:58:15.369" v="2156" actId="20577"/>
          <ac:spMkLst>
            <pc:docMk/>
            <pc:sldMk cId="2819106342" sldId="2147475427"/>
            <ac:spMk id="4" creationId="{E6A8F2F1-EB21-2699-4D55-39A5851FFEB9}"/>
          </ac:spMkLst>
        </pc:spChg>
        <pc:spChg chg="mod">
          <ac:chgData name="Mahesh Chandak" userId="1e514360-b61e-4e15-90cc-1e1a49bc8609" providerId="ADAL" clId="{1608578B-8095-469F-AEC2-5E8E589D5A89}" dt="2025-11-06T06:00:44.019" v="2351" actId="6549"/>
          <ac:spMkLst>
            <pc:docMk/>
            <pc:sldMk cId="2819106342" sldId="2147475427"/>
            <ac:spMk id="65" creationId="{72DFF9C3-B3B0-10BC-6956-1FEE710CAC17}"/>
          </ac:spMkLst>
        </pc:spChg>
        <pc:picChg chg="mod">
          <ac:chgData name="Mahesh Chandak" userId="1e514360-b61e-4e15-90cc-1e1a49bc8609" providerId="ADAL" clId="{1608578B-8095-469F-AEC2-5E8E589D5A89}" dt="2025-11-06T06:01:17.869" v="2353" actId="1076"/>
          <ac:picMkLst>
            <pc:docMk/>
            <pc:sldMk cId="2819106342" sldId="2147475427"/>
            <ac:picMk id="7" creationId="{EF99EE85-8AEC-11C8-4B32-A8962626EE79}"/>
          </ac:picMkLst>
        </pc:picChg>
        <pc:picChg chg="mod">
          <ac:chgData name="Mahesh Chandak" userId="1e514360-b61e-4e15-90cc-1e1a49bc8609" providerId="ADAL" clId="{1608578B-8095-469F-AEC2-5E8E589D5A89}" dt="2025-11-06T05:56:37.704" v="2113" actId="1076"/>
          <ac:picMkLst>
            <pc:docMk/>
            <pc:sldMk cId="2819106342" sldId="2147475427"/>
            <ac:picMk id="9" creationId="{2370BE1A-0725-CE69-52D0-13F14944E055}"/>
          </ac:picMkLst>
        </pc:picChg>
      </pc:sldChg>
      <pc:sldChg chg="add del ord">
        <pc:chgData name="Mahesh Chandak" userId="1e514360-b61e-4e15-90cc-1e1a49bc8609" providerId="ADAL" clId="{1608578B-8095-469F-AEC2-5E8E589D5A89}" dt="2025-11-05T12:29:33.193" v="1407" actId="47"/>
        <pc:sldMkLst>
          <pc:docMk/>
          <pc:sldMk cId="0" sldId="2147475428"/>
        </pc:sldMkLst>
      </pc:sldChg>
      <pc:sldChg chg="modSp add mod">
        <pc:chgData name="Mahesh Chandak" userId="1e514360-b61e-4e15-90cc-1e1a49bc8609" providerId="ADAL" clId="{1608578B-8095-469F-AEC2-5E8E589D5A89}" dt="2025-11-06T07:19:31.200" v="3520" actId="115"/>
        <pc:sldMkLst>
          <pc:docMk/>
          <pc:sldMk cId="3025454453" sldId="2147475431"/>
        </pc:sldMkLst>
        <pc:spChg chg="mod">
          <ac:chgData name="Mahesh Chandak" userId="1e514360-b61e-4e15-90cc-1e1a49bc8609" providerId="ADAL" clId="{1608578B-8095-469F-AEC2-5E8E589D5A89}" dt="2025-11-06T07:19:31.200" v="3520" actId="115"/>
          <ac:spMkLst>
            <pc:docMk/>
            <pc:sldMk cId="3025454453" sldId="2147475431"/>
            <ac:spMk id="3" creationId="{3F9FBEBF-489C-1C1B-B172-7516C8340BD7}"/>
          </ac:spMkLst>
        </pc:spChg>
        <pc:graphicFrameChg chg="mod modGraphic">
          <ac:chgData name="Mahesh Chandak" userId="1e514360-b61e-4e15-90cc-1e1a49bc8609" providerId="ADAL" clId="{1608578B-8095-469F-AEC2-5E8E589D5A89}" dt="2025-11-06T07:19:25.684" v="3519" actId="115"/>
          <ac:graphicFrameMkLst>
            <pc:docMk/>
            <pc:sldMk cId="3025454453" sldId="2147475431"/>
            <ac:graphicFrameMk id="8" creationId="{7115F8F3-7FD3-357A-DECE-CCC9593D736F}"/>
          </ac:graphicFrameMkLst>
        </pc:graphicFrameChg>
      </pc:sldChg>
      <pc:sldChg chg="addSp delSp modSp add mod">
        <pc:chgData name="Mahesh Chandak" userId="1e514360-b61e-4e15-90cc-1e1a49bc8609" providerId="ADAL" clId="{1608578B-8095-469F-AEC2-5E8E589D5A89}" dt="2025-11-06T07:36:08.744" v="3787" actId="20577"/>
        <pc:sldMkLst>
          <pc:docMk/>
          <pc:sldMk cId="1305867427" sldId="2147482524"/>
        </pc:sldMkLst>
        <pc:spChg chg="mod">
          <ac:chgData name="Mahesh Chandak" userId="1e514360-b61e-4e15-90cc-1e1a49bc8609" providerId="ADAL" clId="{1608578B-8095-469F-AEC2-5E8E589D5A89}" dt="2025-11-06T07:36:08.744" v="3787" actId="20577"/>
          <ac:spMkLst>
            <pc:docMk/>
            <pc:sldMk cId="1305867427" sldId="2147482524"/>
            <ac:spMk id="2" creationId="{AB2E8CB7-C079-5516-94CD-A46818EF3F5A}"/>
          </ac:spMkLst>
        </pc:spChg>
        <pc:picChg chg="del">
          <ac:chgData name="Mahesh Chandak" userId="1e514360-b61e-4e15-90cc-1e1a49bc8609" providerId="ADAL" clId="{1608578B-8095-469F-AEC2-5E8E589D5A89}" dt="2025-11-05T05:13:38.440" v="10" actId="478"/>
          <ac:picMkLst>
            <pc:docMk/>
            <pc:sldMk cId="1305867427" sldId="2147482524"/>
            <ac:picMk id="4" creationId="{85B92818-7C52-143C-7AC3-8C6EA997D28A}"/>
          </ac:picMkLst>
        </pc:picChg>
        <pc:picChg chg="add mod">
          <ac:chgData name="Mahesh Chandak" userId="1e514360-b61e-4e15-90cc-1e1a49bc8609" providerId="ADAL" clId="{1608578B-8095-469F-AEC2-5E8E589D5A89}" dt="2025-11-06T07:34:59.269" v="3766" actId="1076"/>
          <ac:picMkLst>
            <pc:docMk/>
            <pc:sldMk cId="1305867427" sldId="2147482524"/>
            <ac:picMk id="7" creationId="{D245B24C-209E-6452-DA2F-DD0748C9C927}"/>
          </ac:picMkLst>
        </pc:picChg>
      </pc:sldChg>
      <pc:sldChg chg="delSp modSp add mod">
        <pc:chgData name="Mahesh Chandak" userId="1e514360-b61e-4e15-90cc-1e1a49bc8609" providerId="ADAL" clId="{1608578B-8095-469F-AEC2-5E8E589D5A89}" dt="2025-11-06T06:03:08.036" v="2365" actId="207"/>
        <pc:sldMkLst>
          <pc:docMk/>
          <pc:sldMk cId="968036129" sldId="2147482525"/>
        </pc:sldMkLst>
        <pc:spChg chg="del">
          <ac:chgData name="Mahesh Chandak" userId="1e514360-b61e-4e15-90cc-1e1a49bc8609" providerId="ADAL" clId="{1608578B-8095-469F-AEC2-5E8E589D5A89}" dt="2025-11-05T05:26:28.851" v="171" actId="478"/>
          <ac:spMkLst>
            <pc:docMk/>
            <pc:sldMk cId="968036129" sldId="2147482525"/>
            <ac:spMk id="6" creationId="{712F4742-9938-E83D-2B6E-A2A34417D660}"/>
          </ac:spMkLst>
        </pc:spChg>
        <pc:spChg chg="mod">
          <ac:chgData name="Mahesh Chandak" userId="1e514360-b61e-4e15-90cc-1e1a49bc8609" providerId="ADAL" clId="{1608578B-8095-469F-AEC2-5E8E589D5A89}" dt="2025-11-05T05:26:24.350" v="170" actId="14100"/>
          <ac:spMkLst>
            <pc:docMk/>
            <pc:sldMk cId="968036129" sldId="2147482525"/>
            <ac:spMk id="7" creationId="{3056D9B3-3469-2C50-1187-3D6FDEE60EA0}"/>
          </ac:spMkLst>
        </pc:spChg>
        <pc:spChg chg="mod">
          <ac:chgData name="Mahesh Chandak" userId="1e514360-b61e-4e15-90cc-1e1a49bc8609" providerId="ADAL" clId="{1608578B-8095-469F-AEC2-5E8E589D5A89}" dt="2025-11-06T06:03:08.036" v="2365" actId="207"/>
          <ac:spMkLst>
            <pc:docMk/>
            <pc:sldMk cId="968036129" sldId="2147482525"/>
            <ac:spMk id="8" creationId="{24B8A24A-9120-0E33-4F14-1E91E9A9B742}"/>
          </ac:spMkLst>
        </pc:spChg>
      </pc:sldChg>
      <pc:sldChg chg="addSp delSp modSp add del mod ord">
        <pc:chgData name="Mahesh Chandak" userId="1e514360-b61e-4e15-90cc-1e1a49bc8609" providerId="ADAL" clId="{1608578B-8095-469F-AEC2-5E8E589D5A89}" dt="2025-11-06T07:38:04.493" v="3800" actId="47"/>
        <pc:sldMkLst>
          <pc:docMk/>
          <pc:sldMk cId="2128289019" sldId="2147482526"/>
        </pc:sldMkLst>
        <pc:spChg chg="mod">
          <ac:chgData name="Mahesh Chandak" userId="1e514360-b61e-4e15-90cc-1e1a49bc8609" providerId="ADAL" clId="{1608578B-8095-469F-AEC2-5E8E589D5A89}" dt="2025-11-06T07:36:16.216" v="3788" actId="20577"/>
          <ac:spMkLst>
            <pc:docMk/>
            <pc:sldMk cId="2128289019" sldId="2147482526"/>
            <ac:spMk id="2" creationId="{E6BE1961-10A4-34DD-5D7F-33953A0A3F7D}"/>
          </ac:spMkLst>
        </pc:spChg>
        <pc:picChg chg="add del mod">
          <ac:chgData name="Mahesh Chandak" userId="1e514360-b61e-4e15-90cc-1e1a49bc8609" providerId="ADAL" clId="{1608578B-8095-469F-AEC2-5E8E589D5A89}" dt="2025-11-06T07:35:36.805" v="3771" actId="478"/>
          <ac:picMkLst>
            <pc:docMk/>
            <pc:sldMk cId="2128289019" sldId="2147482526"/>
            <ac:picMk id="3" creationId="{76BE802C-C61E-01BD-BD21-F89AAACCD730}"/>
          </ac:picMkLst>
        </pc:picChg>
        <pc:picChg chg="add mod">
          <ac:chgData name="Mahesh Chandak" userId="1e514360-b61e-4e15-90cc-1e1a49bc8609" providerId="ADAL" clId="{1608578B-8095-469F-AEC2-5E8E589D5A89}" dt="2025-11-06T07:35:38.476" v="3772"/>
          <ac:picMkLst>
            <pc:docMk/>
            <pc:sldMk cId="2128289019" sldId="2147482526"/>
            <ac:picMk id="4" creationId="{7B2EACE7-F507-1C18-4C8F-47C98A336923}"/>
          </ac:picMkLst>
        </pc:picChg>
      </pc:sldChg>
      <pc:sldChg chg="modSp add mod modNotesTx">
        <pc:chgData name="Mahesh Chandak" userId="1e514360-b61e-4e15-90cc-1e1a49bc8609" providerId="ADAL" clId="{1608578B-8095-469F-AEC2-5E8E589D5A89}" dt="2025-11-06T09:00:00.404" v="3968" actId="20577"/>
        <pc:sldMkLst>
          <pc:docMk/>
          <pc:sldMk cId="0" sldId="2147482527"/>
        </pc:sldMkLst>
        <pc:spChg chg="mod">
          <ac:chgData name="Mahesh Chandak" userId="1e514360-b61e-4e15-90cc-1e1a49bc8609" providerId="ADAL" clId="{1608578B-8095-469F-AEC2-5E8E589D5A89}" dt="2025-11-06T08:52:58.179" v="3859" actId="14100"/>
          <ac:spMkLst>
            <pc:docMk/>
            <pc:sldMk cId="0" sldId="2147482527"/>
            <ac:spMk id="158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8:53:00.686" v="3860" actId="14100"/>
          <ac:spMkLst>
            <pc:docMk/>
            <pc:sldMk cId="0" sldId="2147482527"/>
            <ac:spMk id="162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5T05:23:40.176" v="112" actId="1038"/>
          <ac:spMkLst>
            <pc:docMk/>
            <pc:sldMk cId="0" sldId="2147482527"/>
            <ac:spMk id="164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8:54:14.054" v="3884" actId="20577"/>
          <ac:spMkLst>
            <pc:docMk/>
            <pc:sldMk cId="0" sldId="2147482527"/>
            <ac:spMk id="166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5T05:23:40.176" v="112" actId="1038"/>
          <ac:spMkLst>
            <pc:docMk/>
            <pc:sldMk cId="0" sldId="2147482527"/>
            <ac:spMk id="167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5T05:23:40.176" v="112" actId="1038"/>
          <ac:spMkLst>
            <pc:docMk/>
            <pc:sldMk cId="0" sldId="2147482527"/>
            <ac:spMk id="168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9:00:00.404" v="3968" actId="20577"/>
          <ac:spMkLst>
            <pc:docMk/>
            <pc:sldMk cId="0" sldId="2147482527"/>
            <ac:spMk id="170" creationId="{00000000-0000-0000-0000-000000000000}"/>
          </ac:spMkLst>
        </pc:spChg>
      </pc:sldChg>
      <pc:sldChg chg="addSp modSp add mod ord modAnim">
        <pc:chgData name="Mahesh Chandak" userId="1e514360-b61e-4e15-90cc-1e1a49bc8609" providerId="ADAL" clId="{1608578B-8095-469F-AEC2-5E8E589D5A89}" dt="2025-11-06T08:58:01.468" v="3918" actId="14100"/>
        <pc:sldMkLst>
          <pc:docMk/>
          <pc:sldMk cId="3983599327" sldId="2147482528"/>
        </pc:sldMkLst>
        <pc:spChg chg="mod">
          <ac:chgData name="Mahesh Chandak" userId="1e514360-b61e-4e15-90cc-1e1a49bc8609" providerId="ADAL" clId="{1608578B-8095-469F-AEC2-5E8E589D5A89}" dt="2025-11-05T05:37:16.890" v="218" actId="20577"/>
          <ac:spMkLst>
            <pc:docMk/>
            <pc:sldMk cId="3983599327" sldId="2147482528"/>
            <ac:spMk id="2" creationId="{49353E33-1520-75FF-FAEA-A5EF2EC8C959}"/>
          </ac:spMkLst>
        </pc:spChg>
        <pc:spChg chg="add mod">
          <ac:chgData name="Mahesh Chandak" userId="1e514360-b61e-4e15-90cc-1e1a49bc8609" providerId="ADAL" clId="{1608578B-8095-469F-AEC2-5E8E589D5A89}" dt="2025-11-06T08:56:42.130" v="3909" actId="122"/>
          <ac:spMkLst>
            <pc:docMk/>
            <pc:sldMk cId="3983599327" sldId="2147482528"/>
            <ac:spMk id="3" creationId="{0FBAEF9D-2446-D95F-3966-9E5F39C70F27}"/>
          </ac:spMkLst>
        </pc:spChg>
        <pc:picChg chg="mod">
          <ac:chgData name="Mahesh Chandak" userId="1e514360-b61e-4e15-90cc-1e1a49bc8609" providerId="ADAL" clId="{1608578B-8095-469F-AEC2-5E8E589D5A89}" dt="2025-11-06T08:58:01.468" v="3918" actId="14100"/>
          <ac:picMkLst>
            <pc:docMk/>
            <pc:sldMk cId="3983599327" sldId="2147482528"/>
            <ac:picMk id="8" creationId="{0CD47DA1-FF62-4324-88AD-13E27D3D0E5B}"/>
          </ac:picMkLst>
        </pc:picChg>
      </pc:sldChg>
      <pc:sldChg chg="addSp delSp modSp add mod modAnim">
        <pc:chgData name="Mahesh Chandak" userId="1e514360-b61e-4e15-90cc-1e1a49bc8609" providerId="ADAL" clId="{1608578B-8095-469F-AEC2-5E8E589D5A89}" dt="2025-11-06T07:55:10.830" v="3846"/>
        <pc:sldMkLst>
          <pc:docMk/>
          <pc:sldMk cId="0" sldId="2147482529"/>
        </pc:sldMkLst>
        <pc:spChg chg="add mod">
          <ac:chgData name="Mahesh Chandak" userId="1e514360-b61e-4e15-90cc-1e1a49bc8609" providerId="ADAL" clId="{1608578B-8095-469F-AEC2-5E8E589D5A89}" dt="2025-11-06T07:53:09.475" v="3836" actId="1076"/>
          <ac:spMkLst>
            <pc:docMk/>
            <pc:sldMk cId="0" sldId="2147482529"/>
            <ac:spMk id="2" creationId="{63291E85-9917-3BAA-04F2-08CFEC94A614}"/>
          </ac:spMkLst>
        </pc:spChg>
        <pc:spChg chg="add del mod">
          <ac:chgData name="Mahesh Chandak" userId="1e514360-b61e-4e15-90cc-1e1a49bc8609" providerId="ADAL" clId="{1608578B-8095-469F-AEC2-5E8E589D5A89}" dt="2025-11-06T07:53:38.768" v="3841" actId="1076"/>
          <ac:spMkLst>
            <pc:docMk/>
            <pc:sldMk cId="0" sldId="2147482529"/>
            <ac:spMk id="119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2:39.906" v="3827" actId="6549"/>
          <ac:spMkLst>
            <pc:docMk/>
            <pc:sldMk cId="0" sldId="2147482529"/>
            <ac:spMk id="121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01.556" v="3835" actId="1076"/>
          <ac:spMkLst>
            <pc:docMk/>
            <pc:sldMk cId="0" sldId="2147482529"/>
            <ac:spMk id="122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23.714" v="3837" actId="1076"/>
          <ac:spMkLst>
            <pc:docMk/>
            <pc:sldMk cId="0" sldId="2147482529"/>
            <ac:spMk id="123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5T12:26:02.880" v="1386" actId="255"/>
          <ac:spMkLst>
            <pc:docMk/>
            <pc:sldMk cId="0" sldId="2147482529"/>
            <ac:spMk id="124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23.714" v="3837" actId="1076"/>
          <ac:spMkLst>
            <pc:docMk/>
            <pc:sldMk cId="0" sldId="2147482529"/>
            <ac:spMk id="125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23.714" v="3837" actId="1076"/>
          <ac:spMkLst>
            <pc:docMk/>
            <pc:sldMk cId="0" sldId="2147482529"/>
            <ac:spMk id="126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23.714" v="3837" actId="1076"/>
          <ac:spMkLst>
            <pc:docMk/>
            <pc:sldMk cId="0" sldId="2147482529"/>
            <ac:spMk id="127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23.714" v="3837" actId="1076"/>
          <ac:spMkLst>
            <pc:docMk/>
            <pc:sldMk cId="0" sldId="2147482529"/>
            <ac:spMk id="128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23.714" v="3837" actId="1076"/>
          <ac:spMkLst>
            <pc:docMk/>
            <pc:sldMk cId="0" sldId="2147482529"/>
            <ac:spMk id="130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23.714" v="3837" actId="1076"/>
          <ac:spMkLst>
            <pc:docMk/>
            <pc:sldMk cId="0" sldId="2147482529"/>
            <ac:spMk id="132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23.714" v="3837" actId="1076"/>
          <ac:spMkLst>
            <pc:docMk/>
            <pc:sldMk cId="0" sldId="2147482529"/>
            <ac:spMk id="133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5T12:27:27.863" v="1390" actId="947"/>
          <ac:spMkLst>
            <pc:docMk/>
            <pc:sldMk cId="0" sldId="2147482529"/>
            <ac:spMk id="134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23.714" v="3837" actId="1076"/>
          <ac:spMkLst>
            <pc:docMk/>
            <pc:sldMk cId="0" sldId="2147482529"/>
            <ac:spMk id="135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5T12:27:35.890" v="1391" actId="947"/>
          <ac:spMkLst>
            <pc:docMk/>
            <pc:sldMk cId="0" sldId="2147482529"/>
            <ac:spMk id="136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7:53:23.714" v="3837" actId="1076"/>
          <ac:spMkLst>
            <pc:docMk/>
            <pc:sldMk cId="0" sldId="2147482529"/>
            <ac:spMk id="138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5T12:26:13.492" v="1387" actId="1076"/>
          <ac:spMkLst>
            <pc:docMk/>
            <pc:sldMk cId="0" sldId="2147482529"/>
            <ac:spMk id="139" creationId="{00000000-0000-0000-0000-000000000000}"/>
          </ac:spMkLst>
        </pc:spChg>
      </pc:sldChg>
      <pc:sldChg chg="addSp modSp add mod ord modAnim">
        <pc:chgData name="Mahesh Chandak" userId="1e514360-b61e-4e15-90cc-1e1a49bc8609" providerId="ADAL" clId="{1608578B-8095-469F-AEC2-5E8E589D5A89}" dt="2025-11-06T08:58:50.280" v="3925" actId="14100"/>
        <pc:sldMkLst>
          <pc:docMk/>
          <pc:sldMk cId="3163151922" sldId="2147482530"/>
        </pc:sldMkLst>
        <pc:spChg chg="mod">
          <ac:chgData name="Mahesh Chandak" userId="1e514360-b61e-4e15-90cc-1e1a49bc8609" providerId="ADAL" clId="{1608578B-8095-469F-AEC2-5E8E589D5A89}" dt="2025-11-05T05:54:36.599" v="301" actId="20577"/>
          <ac:spMkLst>
            <pc:docMk/>
            <pc:sldMk cId="3163151922" sldId="2147482530"/>
            <ac:spMk id="2" creationId="{63CB9E29-686F-0A1E-C544-41FB29A99EAE}"/>
          </ac:spMkLst>
        </pc:spChg>
        <pc:spChg chg="add mod">
          <ac:chgData name="Mahesh Chandak" userId="1e514360-b61e-4e15-90cc-1e1a49bc8609" providerId="ADAL" clId="{1608578B-8095-469F-AEC2-5E8E589D5A89}" dt="2025-11-06T08:58:42.808" v="3923" actId="14100"/>
          <ac:spMkLst>
            <pc:docMk/>
            <pc:sldMk cId="3163151922" sldId="2147482530"/>
            <ac:spMk id="2" creationId="{F6E9EBA1-F46B-FA27-0AF8-AD3B9D10B552}"/>
          </ac:spMkLst>
        </pc:spChg>
        <pc:picChg chg="mod">
          <ac:chgData name="Mahesh Chandak" userId="1e514360-b61e-4e15-90cc-1e1a49bc8609" providerId="ADAL" clId="{1608578B-8095-469F-AEC2-5E8E589D5A89}" dt="2025-11-06T08:58:50.280" v="3925" actId="14100"/>
          <ac:picMkLst>
            <pc:docMk/>
            <pc:sldMk cId="3163151922" sldId="2147482530"/>
            <ac:picMk id="8" creationId="{B35E5E9A-2E2B-5664-621A-04AF66DEE7C8}"/>
          </ac:picMkLst>
        </pc:picChg>
      </pc:sldChg>
      <pc:sldChg chg="add del">
        <pc:chgData name="Mahesh Chandak" userId="1e514360-b61e-4e15-90cc-1e1a49bc8609" providerId="ADAL" clId="{1608578B-8095-469F-AEC2-5E8E589D5A89}" dt="2025-11-05T06:02:55.656" v="337" actId="47"/>
        <pc:sldMkLst>
          <pc:docMk/>
          <pc:sldMk cId="0" sldId="2147482531"/>
        </pc:sldMkLst>
      </pc:sldChg>
      <pc:sldChg chg="add del">
        <pc:chgData name="Mahesh Chandak" userId="1e514360-b61e-4e15-90cc-1e1a49bc8609" providerId="ADAL" clId="{1608578B-8095-469F-AEC2-5E8E589D5A89}" dt="2025-11-05T06:02:59.250" v="338" actId="47"/>
        <pc:sldMkLst>
          <pc:docMk/>
          <pc:sldMk cId="0" sldId="2147482532"/>
        </pc:sldMkLst>
      </pc:sldChg>
      <pc:sldChg chg="addSp modSp add mod ord modAnim">
        <pc:chgData name="Mahesh Chandak" userId="1e514360-b61e-4e15-90cc-1e1a49bc8609" providerId="ADAL" clId="{1608578B-8095-469F-AEC2-5E8E589D5A89}" dt="2025-11-06T09:00:24.853" v="3970" actId="14100"/>
        <pc:sldMkLst>
          <pc:docMk/>
          <pc:sldMk cId="988891095" sldId="2147482533"/>
        </pc:sldMkLst>
        <pc:spChg chg="add mod">
          <ac:chgData name="Mahesh Chandak" userId="1e514360-b61e-4e15-90cc-1e1a49bc8609" providerId="ADAL" clId="{1608578B-8095-469F-AEC2-5E8E589D5A89}" dt="2025-11-06T09:00:24.853" v="3970" actId="14100"/>
          <ac:spMkLst>
            <pc:docMk/>
            <pc:sldMk cId="988891095" sldId="2147482533"/>
            <ac:spMk id="2" creationId="{90A78150-3024-7ACD-4727-FFB02AEC26B4}"/>
          </ac:spMkLst>
        </pc:spChg>
        <pc:spChg chg="mod">
          <ac:chgData name="Mahesh Chandak" userId="1e514360-b61e-4e15-90cc-1e1a49bc8609" providerId="ADAL" clId="{1608578B-8095-469F-AEC2-5E8E589D5A89}" dt="2025-11-05T06:02:33.924" v="332" actId="20577"/>
          <ac:spMkLst>
            <pc:docMk/>
            <pc:sldMk cId="988891095" sldId="2147482533"/>
            <ac:spMk id="2" creationId="{C12BFA2B-5DE1-9062-BA07-682834B29F48}"/>
          </ac:spMkLst>
        </pc:spChg>
        <pc:picChg chg="mod">
          <ac:chgData name="Mahesh Chandak" userId="1e514360-b61e-4e15-90cc-1e1a49bc8609" providerId="ADAL" clId="{1608578B-8095-469F-AEC2-5E8E589D5A89}" dt="2025-11-06T08:59:33.144" v="3930" actId="14100"/>
          <ac:picMkLst>
            <pc:docMk/>
            <pc:sldMk cId="988891095" sldId="2147482533"/>
            <ac:picMk id="8" creationId="{1C5BAFF2-435B-D0E3-27A8-AB906FE96B40}"/>
          </ac:picMkLst>
        </pc:picChg>
      </pc:sldChg>
      <pc:sldChg chg="addSp delSp modSp del mod">
        <pc:chgData name="Mahesh Chandak" userId="1e514360-b61e-4e15-90cc-1e1a49bc8609" providerId="ADAL" clId="{1608578B-8095-469F-AEC2-5E8E589D5A89}" dt="2025-11-06T07:24:26.653" v="3542" actId="47"/>
        <pc:sldMkLst>
          <pc:docMk/>
          <pc:sldMk cId="778917318" sldId="2147482536"/>
        </pc:sldMkLst>
        <pc:spChg chg="mod">
          <ac:chgData name="Mahesh Chandak" userId="1e514360-b61e-4e15-90cc-1e1a49bc8609" providerId="ADAL" clId="{1608578B-8095-469F-AEC2-5E8E589D5A89}" dt="2025-11-06T06:39:35.959" v="3141" actId="27636"/>
          <ac:spMkLst>
            <pc:docMk/>
            <pc:sldMk cId="778917318" sldId="2147482536"/>
            <ac:spMk id="3" creationId="{BACA8C12-51C1-2EDD-7ED7-6CD57D811F58}"/>
          </ac:spMkLst>
        </pc:spChg>
        <pc:spChg chg="add mod">
          <ac:chgData name="Mahesh Chandak" userId="1e514360-b61e-4e15-90cc-1e1a49bc8609" providerId="ADAL" clId="{1608578B-8095-469F-AEC2-5E8E589D5A89}" dt="2025-11-06T07:20:31.530" v="3522" actId="14100"/>
          <ac:spMkLst>
            <pc:docMk/>
            <pc:sldMk cId="778917318" sldId="2147482536"/>
            <ac:spMk id="4" creationId="{7FBCBB9F-21DC-FC96-B827-2894BE0B7428}"/>
          </ac:spMkLst>
        </pc:spChg>
        <pc:spChg chg="add del">
          <ac:chgData name="Mahesh Chandak" userId="1e514360-b61e-4e15-90cc-1e1a49bc8609" providerId="ADAL" clId="{1608578B-8095-469F-AEC2-5E8E589D5A89}" dt="2025-11-06T07:21:09.652" v="3527" actId="478"/>
          <ac:spMkLst>
            <pc:docMk/>
            <pc:sldMk cId="778917318" sldId="2147482536"/>
            <ac:spMk id="5" creationId="{DCCEFD9C-89DB-A6B2-356F-9DA41C43A369}"/>
          </ac:spMkLst>
        </pc:spChg>
        <pc:spChg chg="add mod">
          <ac:chgData name="Mahesh Chandak" userId="1e514360-b61e-4e15-90cc-1e1a49bc8609" providerId="ADAL" clId="{1608578B-8095-469F-AEC2-5E8E589D5A89}" dt="2025-11-06T07:21:41.048" v="3530" actId="1076"/>
          <ac:spMkLst>
            <pc:docMk/>
            <pc:sldMk cId="778917318" sldId="2147482536"/>
            <ac:spMk id="6" creationId="{B8E20FAA-FE4C-DEB0-05E9-87BCBC718CD2}"/>
          </ac:spMkLst>
        </pc:spChg>
        <pc:spChg chg="mod">
          <ac:chgData name="Mahesh Chandak" userId="1e514360-b61e-4e15-90cc-1e1a49bc8609" providerId="ADAL" clId="{1608578B-8095-469F-AEC2-5E8E589D5A89}" dt="2025-11-05T12:43:26.714" v="1743" actId="13822"/>
          <ac:spMkLst>
            <pc:docMk/>
            <pc:sldMk cId="778917318" sldId="2147482536"/>
            <ac:spMk id="17" creationId="{66BB3D11-A458-CA2A-3A39-05BEE921F1E8}"/>
          </ac:spMkLst>
        </pc:spChg>
        <pc:spChg chg="mod">
          <ac:chgData name="Mahesh Chandak" userId="1e514360-b61e-4e15-90cc-1e1a49bc8609" providerId="ADAL" clId="{1608578B-8095-469F-AEC2-5E8E589D5A89}" dt="2025-11-05T12:43:40.819" v="1744" actId="13822"/>
          <ac:spMkLst>
            <pc:docMk/>
            <pc:sldMk cId="778917318" sldId="2147482536"/>
            <ac:spMk id="20" creationId="{AC7B58CF-E8D9-3BE5-04ED-E47F111CB54A}"/>
          </ac:spMkLst>
        </pc:spChg>
        <pc:spChg chg="mod">
          <ac:chgData name="Mahesh Chandak" userId="1e514360-b61e-4e15-90cc-1e1a49bc8609" providerId="ADAL" clId="{1608578B-8095-469F-AEC2-5E8E589D5A89}" dt="2025-11-05T12:43:59.278" v="1746" actId="13822"/>
          <ac:spMkLst>
            <pc:docMk/>
            <pc:sldMk cId="778917318" sldId="2147482536"/>
            <ac:spMk id="24" creationId="{0740584B-AE85-9026-370E-48E64C4CCE7A}"/>
          </ac:spMkLst>
        </pc:spChg>
        <pc:spChg chg="mod">
          <ac:chgData name="Mahesh Chandak" userId="1e514360-b61e-4e15-90cc-1e1a49bc8609" providerId="ADAL" clId="{1608578B-8095-469F-AEC2-5E8E589D5A89}" dt="2025-11-06T07:21:37.113" v="3529" actId="1076"/>
          <ac:spMkLst>
            <pc:docMk/>
            <pc:sldMk cId="778917318" sldId="2147482536"/>
            <ac:spMk id="29" creationId="{E90CA2F4-5571-4A12-DE4F-5BCD2DBFB402}"/>
          </ac:spMkLst>
        </pc:spChg>
        <pc:spChg chg="mod">
          <ac:chgData name="Mahesh Chandak" userId="1e514360-b61e-4e15-90cc-1e1a49bc8609" providerId="ADAL" clId="{1608578B-8095-469F-AEC2-5E8E589D5A89}" dt="2025-11-06T07:21:37.113" v="3529" actId="1076"/>
          <ac:spMkLst>
            <pc:docMk/>
            <pc:sldMk cId="778917318" sldId="2147482536"/>
            <ac:spMk id="30" creationId="{8290CBD4-1CAD-8172-F88E-6E9395AF89E8}"/>
          </ac:spMkLst>
        </pc:spChg>
        <pc:spChg chg="mod">
          <ac:chgData name="Mahesh Chandak" userId="1e514360-b61e-4e15-90cc-1e1a49bc8609" providerId="ADAL" clId="{1608578B-8095-469F-AEC2-5E8E589D5A89}" dt="2025-11-06T07:21:37.113" v="3529" actId="1076"/>
          <ac:spMkLst>
            <pc:docMk/>
            <pc:sldMk cId="778917318" sldId="2147482536"/>
            <ac:spMk id="31" creationId="{24E2E20F-8AFB-E9A9-5732-C098A5CE7A7F}"/>
          </ac:spMkLst>
        </pc:spChg>
        <pc:grpChg chg="mod">
          <ac:chgData name="Mahesh Chandak" userId="1e514360-b61e-4e15-90cc-1e1a49bc8609" providerId="ADAL" clId="{1608578B-8095-469F-AEC2-5E8E589D5A89}" dt="2025-11-06T07:21:37.113" v="3529" actId="1076"/>
          <ac:grpSpMkLst>
            <pc:docMk/>
            <pc:sldMk cId="778917318" sldId="2147482536"/>
            <ac:grpSpMk id="16" creationId="{F8880203-6A2E-039E-A258-B7DEE77A4CD6}"/>
          </ac:grpSpMkLst>
        </pc:grpChg>
        <pc:grpChg chg="mod">
          <ac:chgData name="Mahesh Chandak" userId="1e514360-b61e-4e15-90cc-1e1a49bc8609" providerId="ADAL" clId="{1608578B-8095-469F-AEC2-5E8E589D5A89}" dt="2025-11-06T07:21:37.113" v="3529" actId="1076"/>
          <ac:grpSpMkLst>
            <pc:docMk/>
            <pc:sldMk cId="778917318" sldId="2147482536"/>
            <ac:grpSpMk id="19" creationId="{64663D1F-6789-220B-8EDA-4485BC7BE7D6}"/>
          </ac:grpSpMkLst>
        </pc:grpChg>
        <pc:grpChg chg="mod">
          <ac:chgData name="Mahesh Chandak" userId="1e514360-b61e-4e15-90cc-1e1a49bc8609" providerId="ADAL" clId="{1608578B-8095-469F-AEC2-5E8E589D5A89}" dt="2025-11-06T07:21:37.113" v="3529" actId="1076"/>
          <ac:grpSpMkLst>
            <pc:docMk/>
            <pc:sldMk cId="778917318" sldId="2147482536"/>
            <ac:grpSpMk id="23" creationId="{0E669090-8539-26D1-B4E3-AAD4F133E0FF}"/>
          </ac:grpSpMkLst>
        </pc:grpChg>
      </pc:sldChg>
      <pc:sldChg chg="modSp mod">
        <pc:chgData name="Mahesh Chandak" userId="1e514360-b61e-4e15-90cc-1e1a49bc8609" providerId="ADAL" clId="{1608578B-8095-469F-AEC2-5E8E589D5A89}" dt="2025-11-06T05:55:17.726" v="2105" actId="20577"/>
        <pc:sldMkLst>
          <pc:docMk/>
          <pc:sldMk cId="0" sldId="2147482537"/>
        </pc:sldMkLst>
        <pc:spChg chg="mod">
          <ac:chgData name="Mahesh Chandak" userId="1e514360-b61e-4e15-90cc-1e1a49bc8609" providerId="ADAL" clId="{1608578B-8095-469F-AEC2-5E8E589D5A89}" dt="2025-11-06T05:55:17.726" v="2105" actId="20577"/>
          <ac:spMkLst>
            <pc:docMk/>
            <pc:sldMk cId="0" sldId="2147482537"/>
            <ac:spMk id="51" creationId="{00000000-0000-0000-0000-000000000000}"/>
          </ac:spMkLst>
        </pc:spChg>
        <pc:spChg chg="mod">
          <ac:chgData name="Mahesh Chandak" userId="1e514360-b61e-4e15-90cc-1e1a49bc8609" providerId="ADAL" clId="{1608578B-8095-469F-AEC2-5E8E589D5A89}" dt="2025-11-06T05:55:12.631" v="2103" actId="6549"/>
          <ac:spMkLst>
            <pc:docMk/>
            <pc:sldMk cId="0" sldId="2147482537"/>
            <ac:spMk id="55" creationId="{00000000-0000-0000-0000-000000000000}"/>
          </ac:spMkLst>
        </pc:spChg>
      </pc:sldChg>
      <pc:sldChg chg="delSp modSp mod delAnim">
        <pc:chgData name="Mahesh Chandak" userId="1e514360-b61e-4e15-90cc-1e1a49bc8609" providerId="ADAL" clId="{1608578B-8095-469F-AEC2-5E8E589D5A89}" dt="2025-11-06T11:48:45.676" v="4613" actId="478"/>
        <pc:sldMkLst>
          <pc:docMk/>
          <pc:sldMk cId="2784665301" sldId="2147482538"/>
        </pc:sldMkLst>
        <pc:spChg chg="mod">
          <ac:chgData name="Mahesh Chandak" userId="1e514360-b61e-4e15-90cc-1e1a49bc8609" providerId="ADAL" clId="{1608578B-8095-469F-AEC2-5E8E589D5A89}" dt="2025-11-06T06:09:32.002" v="2491" actId="6549"/>
          <ac:spMkLst>
            <pc:docMk/>
            <pc:sldMk cId="2784665301" sldId="2147482538"/>
            <ac:spMk id="3" creationId="{7F95F4EA-02E4-F013-F3BD-56495AC42B60}"/>
          </ac:spMkLst>
        </pc:spChg>
        <pc:spChg chg="del">
          <ac:chgData name="Mahesh Chandak" userId="1e514360-b61e-4e15-90cc-1e1a49bc8609" providerId="ADAL" clId="{1608578B-8095-469F-AEC2-5E8E589D5A89}" dt="2025-11-06T09:03:24.711" v="3995" actId="478"/>
          <ac:spMkLst>
            <pc:docMk/>
            <pc:sldMk cId="2784665301" sldId="2147482538"/>
            <ac:spMk id="4" creationId="{44DF0FBA-DAD9-99AE-302B-1A2A8B59BE3E}"/>
          </ac:spMkLst>
        </pc:spChg>
        <pc:spChg chg="del mod">
          <ac:chgData name="Mahesh Chandak" userId="1e514360-b61e-4e15-90cc-1e1a49bc8609" providerId="ADAL" clId="{1608578B-8095-469F-AEC2-5E8E589D5A89}" dt="2025-11-06T11:48:45.676" v="4613" actId="478"/>
          <ac:spMkLst>
            <pc:docMk/>
            <pc:sldMk cId="2784665301" sldId="2147482538"/>
            <ac:spMk id="9" creationId="{CB2D7E7C-12E7-0D5D-BA0D-6E3406FD897B}"/>
          </ac:spMkLst>
        </pc:spChg>
        <pc:spChg chg="del">
          <ac:chgData name="Mahesh Chandak" userId="1e514360-b61e-4e15-90cc-1e1a49bc8609" providerId="ADAL" clId="{1608578B-8095-469F-AEC2-5E8E589D5A89}" dt="2025-11-06T09:04:51.689" v="4047" actId="478"/>
          <ac:spMkLst>
            <pc:docMk/>
            <pc:sldMk cId="2784665301" sldId="2147482538"/>
            <ac:spMk id="11" creationId="{5580CD55-BCAF-FCC5-AAE2-47AF2323C15E}"/>
          </ac:spMkLst>
        </pc:spChg>
        <pc:graphicFrameChg chg="del mod">
          <ac:chgData name="Mahesh Chandak" userId="1e514360-b61e-4e15-90cc-1e1a49bc8609" providerId="ADAL" clId="{1608578B-8095-469F-AEC2-5E8E589D5A89}" dt="2025-11-06T11:48:45.676" v="4613" actId="478"/>
          <ac:graphicFrameMkLst>
            <pc:docMk/>
            <pc:sldMk cId="2784665301" sldId="2147482538"/>
            <ac:graphicFrameMk id="10" creationId="{512F0F5E-35DA-9BB6-3A0A-408A3397F1CC}"/>
          </ac:graphicFrameMkLst>
        </pc:graphicFrameChg>
      </pc:sldChg>
      <pc:sldChg chg="addSp modSp mod modAnim">
        <pc:chgData name="Mahesh Chandak" userId="1e514360-b61e-4e15-90cc-1e1a49bc8609" providerId="ADAL" clId="{1608578B-8095-469F-AEC2-5E8E589D5A89}" dt="2025-11-06T08:57:50.300" v="3916" actId="14100"/>
        <pc:sldMkLst>
          <pc:docMk/>
          <pc:sldMk cId="1296579181" sldId="2147482539"/>
        </pc:sldMkLst>
        <pc:spChg chg="add mod">
          <ac:chgData name="Mahesh Chandak" userId="1e514360-b61e-4e15-90cc-1e1a49bc8609" providerId="ADAL" clId="{1608578B-8095-469F-AEC2-5E8E589D5A89}" dt="2025-11-06T08:57:44.454" v="3914" actId="14100"/>
          <ac:spMkLst>
            <pc:docMk/>
            <pc:sldMk cId="1296579181" sldId="2147482539"/>
            <ac:spMk id="2" creationId="{0DFA38C6-3F13-7C66-D226-A43D3F925049}"/>
          </ac:spMkLst>
        </pc:spChg>
        <pc:picChg chg="mod">
          <ac:chgData name="Mahesh Chandak" userId="1e514360-b61e-4e15-90cc-1e1a49bc8609" providerId="ADAL" clId="{1608578B-8095-469F-AEC2-5E8E589D5A89}" dt="2025-11-06T08:57:50.300" v="3916" actId="14100"/>
          <ac:picMkLst>
            <pc:docMk/>
            <pc:sldMk cId="1296579181" sldId="2147482539"/>
            <ac:picMk id="8" creationId="{D66DCD5A-06BB-3ECB-465C-51024048D9DA}"/>
          </ac:picMkLst>
        </pc:picChg>
      </pc:sldChg>
      <pc:sldChg chg="ord">
        <pc:chgData name="Mahesh Chandak" userId="1e514360-b61e-4e15-90cc-1e1a49bc8609" providerId="ADAL" clId="{1608578B-8095-469F-AEC2-5E8E589D5A89}" dt="2025-11-06T07:26:01.845" v="3595"/>
        <pc:sldMkLst>
          <pc:docMk/>
          <pc:sldMk cId="3127840716" sldId="2147482540"/>
        </pc:sldMkLst>
      </pc:sldChg>
      <pc:sldChg chg="delSp modSp mod delAnim modAnim">
        <pc:chgData name="Mahesh Chandak" userId="1e514360-b61e-4e15-90cc-1e1a49bc8609" providerId="ADAL" clId="{1608578B-8095-469F-AEC2-5E8E589D5A89}" dt="2025-11-06T08:49:59.196" v="3857" actId="1076"/>
        <pc:sldMkLst>
          <pc:docMk/>
          <pc:sldMk cId="1234276748" sldId="2147482542"/>
        </pc:sldMkLst>
        <pc:spChg chg="mod">
          <ac:chgData name="Mahesh Chandak" userId="1e514360-b61e-4e15-90cc-1e1a49bc8609" providerId="ADAL" clId="{1608578B-8095-469F-AEC2-5E8E589D5A89}" dt="2025-11-06T08:49:59.196" v="3857" actId="1076"/>
          <ac:spMkLst>
            <pc:docMk/>
            <pc:sldMk cId="1234276748" sldId="2147482542"/>
            <ac:spMk id="2" creationId="{B6EB5FBC-AF9E-147A-BAF2-3CE4E8AC6722}"/>
          </ac:spMkLst>
        </pc:spChg>
        <pc:spChg chg="mod">
          <ac:chgData name="Mahesh Chandak" userId="1e514360-b61e-4e15-90cc-1e1a49bc8609" providerId="ADAL" clId="{1608578B-8095-469F-AEC2-5E8E589D5A89}" dt="2025-11-06T08:49:59.196" v="3857" actId="1076"/>
          <ac:spMkLst>
            <pc:docMk/>
            <pc:sldMk cId="1234276748" sldId="2147482542"/>
            <ac:spMk id="4" creationId="{B8E9118C-E57E-EE79-9752-6FBC5DD26533}"/>
          </ac:spMkLst>
        </pc:spChg>
        <pc:spChg chg="mod">
          <ac:chgData name="Mahesh Chandak" userId="1e514360-b61e-4e15-90cc-1e1a49bc8609" providerId="ADAL" clId="{1608578B-8095-469F-AEC2-5E8E589D5A89}" dt="2025-11-06T08:49:01.830" v="3853" actId="1076"/>
          <ac:spMkLst>
            <pc:docMk/>
            <pc:sldMk cId="1234276748" sldId="2147482542"/>
            <ac:spMk id="63" creationId="{CA2771A4-550D-934D-F703-E48B8F39DFF5}"/>
          </ac:spMkLst>
        </pc:spChg>
        <pc:spChg chg="del">
          <ac:chgData name="Mahesh Chandak" userId="1e514360-b61e-4e15-90cc-1e1a49bc8609" providerId="ADAL" clId="{1608578B-8095-469F-AEC2-5E8E589D5A89}" dt="2025-11-06T08:48:48.201" v="3850" actId="478"/>
          <ac:spMkLst>
            <pc:docMk/>
            <pc:sldMk cId="1234276748" sldId="2147482542"/>
            <ac:spMk id="64" creationId="{1B411B76-997B-20CB-E0A6-340718C6FC15}"/>
          </ac:spMkLst>
        </pc:spChg>
        <pc:spChg chg="del">
          <ac:chgData name="Mahesh Chandak" userId="1e514360-b61e-4e15-90cc-1e1a49bc8609" providerId="ADAL" clId="{1608578B-8095-469F-AEC2-5E8E589D5A89}" dt="2025-11-06T08:48:48.201" v="3850" actId="478"/>
          <ac:spMkLst>
            <pc:docMk/>
            <pc:sldMk cId="1234276748" sldId="2147482542"/>
            <ac:spMk id="66" creationId="{3B5A47AA-7C50-02E0-4A25-ACB8A1B92337}"/>
          </ac:spMkLst>
        </pc:spChg>
        <pc:spChg chg="del">
          <ac:chgData name="Mahesh Chandak" userId="1e514360-b61e-4e15-90cc-1e1a49bc8609" providerId="ADAL" clId="{1608578B-8095-469F-AEC2-5E8E589D5A89}" dt="2025-11-06T08:49:15.918" v="3854" actId="478"/>
          <ac:spMkLst>
            <pc:docMk/>
            <pc:sldMk cId="1234276748" sldId="2147482542"/>
            <ac:spMk id="67" creationId="{3D1126CE-18D2-DF1C-7D6D-F3413B6F8070}"/>
          </ac:spMkLst>
        </pc:spChg>
        <pc:spChg chg="mod">
          <ac:chgData name="Mahesh Chandak" userId="1e514360-b61e-4e15-90cc-1e1a49bc8609" providerId="ADAL" clId="{1608578B-8095-469F-AEC2-5E8E589D5A89}" dt="2025-11-06T08:49:01.830" v="3853" actId="1076"/>
          <ac:spMkLst>
            <pc:docMk/>
            <pc:sldMk cId="1234276748" sldId="2147482542"/>
            <ac:spMk id="68" creationId="{DD285415-C719-66BD-5F87-14B1DBFB2CA8}"/>
          </ac:spMkLst>
        </pc:spChg>
        <pc:graphicFrameChg chg="mod">
          <ac:chgData name="Mahesh Chandak" userId="1e514360-b61e-4e15-90cc-1e1a49bc8609" providerId="ADAL" clId="{1608578B-8095-469F-AEC2-5E8E589D5A89}" dt="2025-11-06T08:49:59.196" v="3857" actId="1076"/>
          <ac:graphicFrameMkLst>
            <pc:docMk/>
            <pc:sldMk cId="1234276748" sldId="2147482542"/>
            <ac:graphicFrameMk id="10" creationId="{9446EFDB-DD8F-C505-079D-3ADB59E84526}"/>
          </ac:graphicFrameMkLst>
        </pc:graphicFrameChg>
        <pc:picChg chg="del">
          <ac:chgData name="Mahesh Chandak" userId="1e514360-b61e-4e15-90cc-1e1a49bc8609" providerId="ADAL" clId="{1608578B-8095-469F-AEC2-5E8E589D5A89}" dt="2025-11-06T08:48:48.201" v="3850" actId="478"/>
          <ac:picMkLst>
            <pc:docMk/>
            <pc:sldMk cId="1234276748" sldId="2147482542"/>
            <ac:picMk id="69" creationId="{D686EAFE-49A7-EF54-1790-92FD3B3E1866}"/>
          </ac:picMkLst>
        </pc:picChg>
        <pc:picChg chg="mod">
          <ac:chgData name="Mahesh Chandak" userId="1e514360-b61e-4e15-90cc-1e1a49bc8609" providerId="ADAL" clId="{1608578B-8095-469F-AEC2-5E8E589D5A89}" dt="2025-11-06T08:49:25.868" v="3856" actId="14100"/>
          <ac:picMkLst>
            <pc:docMk/>
            <pc:sldMk cId="1234276748" sldId="2147482542"/>
            <ac:picMk id="70" creationId="{C35E3DFB-F47C-0A54-5F8D-ABF5FB0B026B}"/>
          </ac:picMkLst>
        </pc:picChg>
      </pc:sldChg>
      <pc:sldChg chg="del ord">
        <pc:chgData name="Mahesh Chandak" userId="1e514360-b61e-4e15-90cc-1e1a49bc8609" providerId="ADAL" clId="{1608578B-8095-469F-AEC2-5E8E589D5A89}" dt="2025-11-06T07:07:06.701" v="3278" actId="47"/>
        <pc:sldMkLst>
          <pc:docMk/>
          <pc:sldMk cId="467259934" sldId="2147482543"/>
        </pc:sldMkLst>
      </pc:sldChg>
      <pc:sldChg chg="addSp delSp modSp new del mod">
        <pc:chgData name="Mahesh Chandak" userId="1e514360-b61e-4e15-90cc-1e1a49bc8609" providerId="ADAL" clId="{1608578B-8095-469F-AEC2-5E8E589D5A89}" dt="2025-11-06T06:26:14.432" v="2641" actId="47"/>
        <pc:sldMkLst>
          <pc:docMk/>
          <pc:sldMk cId="400446855" sldId="2147482544"/>
        </pc:sldMkLst>
        <pc:spChg chg="del">
          <ac:chgData name="Mahesh Chandak" userId="1e514360-b61e-4e15-90cc-1e1a49bc8609" providerId="ADAL" clId="{1608578B-8095-469F-AEC2-5E8E589D5A89}" dt="2025-11-06T06:16:18.903" v="2572" actId="478"/>
          <ac:spMkLst>
            <pc:docMk/>
            <pc:sldMk cId="400446855" sldId="2147482544"/>
            <ac:spMk id="2" creationId="{F0A3DBBF-7E4C-AFEE-FCCB-920440E382A3}"/>
          </ac:spMkLst>
        </pc:spChg>
        <pc:spChg chg="add mod">
          <ac:chgData name="Mahesh Chandak" userId="1e514360-b61e-4e15-90cc-1e1a49bc8609" providerId="ADAL" clId="{1608578B-8095-469F-AEC2-5E8E589D5A89}" dt="2025-11-06T06:19:28.060" v="2607" actId="14100"/>
          <ac:spMkLst>
            <pc:docMk/>
            <pc:sldMk cId="400446855" sldId="2147482544"/>
            <ac:spMk id="5" creationId="{CC9AFA04-3103-005A-7BA9-55DE63DA0FBB}"/>
          </ac:spMkLst>
        </pc:spChg>
        <pc:spChg chg="add mod">
          <ac:chgData name="Mahesh Chandak" userId="1e514360-b61e-4e15-90cc-1e1a49bc8609" providerId="ADAL" clId="{1608578B-8095-469F-AEC2-5E8E589D5A89}" dt="2025-11-06T06:19:36.778" v="2608" actId="207"/>
          <ac:spMkLst>
            <pc:docMk/>
            <pc:sldMk cId="400446855" sldId="2147482544"/>
            <ac:spMk id="6" creationId="{F045F977-20B3-463A-A933-5C1ED4D1493F}"/>
          </ac:spMkLst>
        </pc:spChg>
        <pc:spChg chg="add del mod">
          <ac:chgData name="Mahesh Chandak" userId="1e514360-b61e-4e15-90cc-1e1a49bc8609" providerId="ADAL" clId="{1608578B-8095-469F-AEC2-5E8E589D5A89}" dt="2025-11-06T06:16:41.013" v="2577" actId="478"/>
          <ac:spMkLst>
            <pc:docMk/>
            <pc:sldMk cId="400446855" sldId="2147482544"/>
            <ac:spMk id="7" creationId="{C4F39A68-7E19-2B87-3B41-EC0599D89A06}"/>
          </ac:spMkLst>
        </pc:spChg>
        <pc:spChg chg="add del mod">
          <ac:chgData name="Mahesh Chandak" userId="1e514360-b61e-4e15-90cc-1e1a49bc8609" providerId="ADAL" clId="{1608578B-8095-469F-AEC2-5E8E589D5A89}" dt="2025-11-06T06:16:41.013" v="2577" actId="478"/>
          <ac:spMkLst>
            <pc:docMk/>
            <pc:sldMk cId="400446855" sldId="2147482544"/>
            <ac:spMk id="8" creationId="{01955CF0-D9CA-1B72-B9AE-1DF976E1ECF8}"/>
          </ac:spMkLst>
        </pc:spChg>
        <pc:spChg chg="add mod">
          <ac:chgData name="Mahesh Chandak" userId="1e514360-b61e-4e15-90cc-1e1a49bc8609" providerId="ADAL" clId="{1608578B-8095-469F-AEC2-5E8E589D5A89}" dt="2025-11-06T06:19:50.495" v="2611" actId="14100"/>
          <ac:spMkLst>
            <pc:docMk/>
            <pc:sldMk cId="400446855" sldId="2147482544"/>
            <ac:spMk id="11" creationId="{A4D79716-06BC-09BB-5086-759ECA36223A}"/>
          </ac:spMkLst>
        </pc:spChg>
        <pc:spChg chg="add mod">
          <ac:chgData name="Mahesh Chandak" userId="1e514360-b61e-4e15-90cc-1e1a49bc8609" providerId="ADAL" clId="{1608578B-8095-469F-AEC2-5E8E589D5A89}" dt="2025-11-06T06:20:12.122" v="2616" actId="207"/>
          <ac:spMkLst>
            <pc:docMk/>
            <pc:sldMk cId="400446855" sldId="2147482544"/>
            <ac:spMk id="12" creationId="{88F8C0A8-F67E-0FE9-18FB-100773922536}"/>
          </ac:spMkLst>
        </pc:spChg>
        <pc:picChg chg="add mod">
          <ac:chgData name="Mahesh Chandak" userId="1e514360-b61e-4e15-90cc-1e1a49bc8609" providerId="ADAL" clId="{1608578B-8095-469F-AEC2-5E8E589D5A89}" dt="2025-11-06T06:16:20.076" v="2573"/>
          <ac:picMkLst>
            <pc:docMk/>
            <pc:sldMk cId="400446855" sldId="2147482544"/>
            <ac:picMk id="9" creationId="{523D4D90-1B90-B76F-048A-D755AEA77C41}"/>
          </ac:picMkLst>
        </pc:picChg>
        <pc:picChg chg="add del mod">
          <ac:chgData name="Mahesh Chandak" userId="1e514360-b61e-4e15-90cc-1e1a49bc8609" providerId="ADAL" clId="{1608578B-8095-469F-AEC2-5E8E589D5A89}" dt="2025-11-06T06:16:41.013" v="2577" actId="478"/>
          <ac:picMkLst>
            <pc:docMk/>
            <pc:sldMk cId="400446855" sldId="2147482544"/>
            <ac:picMk id="10" creationId="{45969B13-E810-E8F5-99E9-182167196CD4}"/>
          </ac:picMkLst>
        </pc:picChg>
        <pc:picChg chg="add mod">
          <ac:chgData name="Mahesh Chandak" userId="1e514360-b61e-4e15-90cc-1e1a49bc8609" providerId="ADAL" clId="{1608578B-8095-469F-AEC2-5E8E589D5A89}" dt="2025-11-06T06:16:36.884" v="2576"/>
          <ac:picMkLst>
            <pc:docMk/>
            <pc:sldMk cId="400446855" sldId="2147482544"/>
            <ac:picMk id="13" creationId="{3725A3DE-88CF-96D1-F2DE-8F7CA8198FD9}"/>
          </ac:picMkLst>
        </pc:picChg>
      </pc:sldChg>
      <pc:sldChg chg="addSp delSp modSp add del mod ord delAnim modAnim">
        <pc:chgData name="Mahesh Chandak" userId="1e514360-b61e-4e15-90cc-1e1a49bc8609" providerId="ADAL" clId="{1608578B-8095-469F-AEC2-5E8E589D5A89}" dt="2025-11-06T11:49:03.560" v="4614" actId="47"/>
        <pc:sldMkLst>
          <pc:docMk/>
          <pc:sldMk cId="4126233819" sldId="2147482544"/>
        </pc:sldMkLst>
        <pc:spChg chg="del">
          <ac:chgData name="Mahesh Chandak" userId="1e514360-b61e-4e15-90cc-1e1a49bc8609" providerId="ADAL" clId="{1608578B-8095-469F-AEC2-5E8E589D5A89}" dt="2025-11-06T07:03:38.952" v="3247" actId="478"/>
          <ac:spMkLst>
            <pc:docMk/>
            <pc:sldMk cId="4126233819" sldId="2147482544"/>
            <ac:spMk id="2" creationId="{DA14575C-AD6A-1A9F-22B1-62E16996CF54}"/>
          </ac:spMkLst>
        </pc:spChg>
        <pc:spChg chg="mod">
          <ac:chgData name="Mahesh Chandak" userId="1e514360-b61e-4e15-90cc-1e1a49bc8609" providerId="ADAL" clId="{1608578B-8095-469F-AEC2-5E8E589D5A89}" dt="2025-11-06T07:07:48.163" v="3365" actId="20577"/>
          <ac:spMkLst>
            <pc:docMk/>
            <pc:sldMk cId="4126233819" sldId="2147482544"/>
            <ac:spMk id="3" creationId="{78D10FE1-215B-37F1-F3E1-B9A88B234111}"/>
          </ac:spMkLst>
        </pc:spChg>
        <pc:spChg chg="add mod">
          <ac:chgData name="Mahesh Chandak" userId="1e514360-b61e-4e15-90cc-1e1a49bc8609" providerId="ADAL" clId="{1608578B-8095-469F-AEC2-5E8E589D5A89}" dt="2025-11-06T07:06:55.346" v="3276" actId="122"/>
          <ac:spMkLst>
            <pc:docMk/>
            <pc:sldMk cId="4126233819" sldId="2147482544"/>
            <ac:spMk id="7" creationId="{1A3C4306-A5AF-C52C-FD5F-BE3A3E9C9122}"/>
          </ac:spMkLst>
        </pc:spChg>
        <pc:picChg chg="add del mod">
          <ac:chgData name="Mahesh Chandak" userId="1e514360-b61e-4e15-90cc-1e1a49bc8609" providerId="ADAL" clId="{1608578B-8095-469F-AEC2-5E8E589D5A89}" dt="2025-11-06T07:07:53.828" v="3366" actId="478"/>
          <ac:picMkLst>
            <pc:docMk/>
            <pc:sldMk cId="4126233819" sldId="2147482544"/>
            <ac:picMk id="4" creationId="{8C3404F1-92AF-3ABB-E980-545881A591A6}"/>
          </ac:picMkLst>
        </pc:picChg>
        <pc:picChg chg="add mod">
          <ac:chgData name="Mahesh Chandak" userId="1e514360-b61e-4e15-90cc-1e1a49bc8609" providerId="ADAL" clId="{1608578B-8095-469F-AEC2-5E8E589D5A89}" dt="2025-11-06T07:12:59.596" v="3471" actId="1076"/>
          <ac:picMkLst>
            <pc:docMk/>
            <pc:sldMk cId="4126233819" sldId="2147482544"/>
            <ac:picMk id="8" creationId="{B41E59BE-B239-2505-0C56-EC4BDC350AB4}"/>
          </ac:picMkLst>
        </pc:picChg>
      </pc:sldChg>
      <pc:sldChg chg="add del ord">
        <pc:chgData name="Mahesh Chandak" userId="1e514360-b61e-4e15-90cc-1e1a49bc8609" providerId="ADAL" clId="{1608578B-8095-469F-AEC2-5E8E589D5A89}" dt="2025-11-06T11:49:05.105" v="4615" actId="47"/>
        <pc:sldMkLst>
          <pc:docMk/>
          <pc:sldMk cId="1629351612" sldId="2147482545"/>
        </pc:sldMkLst>
      </pc:sldChg>
      <pc:sldChg chg="addSp delSp modSp add mod modAnim">
        <pc:chgData name="Mahesh Chandak" userId="1e514360-b61e-4e15-90cc-1e1a49bc8609" providerId="ADAL" clId="{1608578B-8095-469F-AEC2-5E8E589D5A89}" dt="2025-11-06T09:10:45.172" v="4098"/>
        <pc:sldMkLst>
          <pc:docMk/>
          <pc:sldMk cId="4262017061" sldId="2147482546"/>
        </pc:sldMkLst>
        <pc:spChg chg="del">
          <ac:chgData name="Mahesh Chandak" userId="1e514360-b61e-4e15-90cc-1e1a49bc8609" providerId="ADAL" clId="{1608578B-8095-469F-AEC2-5E8E589D5A89}" dt="2025-11-06T07:22:48.662" v="3532" actId="478"/>
          <ac:spMkLst>
            <pc:docMk/>
            <pc:sldMk cId="4262017061" sldId="2147482546"/>
            <ac:spMk id="4" creationId="{9D097418-DC87-AB9D-5E7E-DD528F272F0D}"/>
          </ac:spMkLst>
        </pc:spChg>
        <pc:spChg chg="add mod">
          <ac:chgData name="Mahesh Chandak" userId="1e514360-b61e-4e15-90cc-1e1a49bc8609" providerId="ADAL" clId="{1608578B-8095-469F-AEC2-5E8E589D5A89}" dt="2025-11-06T07:23:21.038" v="3537" actId="1076"/>
          <ac:spMkLst>
            <pc:docMk/>
            <pc:sldMk cId="4262017061" sldId="2147482546"/>
            <ac:spMk id="5" creationId="{04237C94-4401-DF68-12CF-D67E2E984CEC}"/>
          </ac:spMkLst>
        </pc:spChg>
        <pc:spChg chg="del">
          <ac:chgData name="Mahesh Chandak" userId="1e514360-b61e-4e15-90cc-1e1a49bc8609" providerId="ADAL" clId="{1608578B-8095-469F-AEC2-5E8E589D5A89}" dt="2025-11-06T07:22:48.662" v="3532" actId="478"/>
          <ac:spMkLst>
            <pc:docMk/>
            <pc:sldMk cId="4262017061" sldId="2147482546"/>
            <ac:spMk id="6" creationId="{D5CCBBBD-FB10-6729-07FA-CFE900FACCE1}"/>
          </ac:spMkLst>
        </pc:spChg>
        <pc:spChg chg="add mod">
          <ac:chgData name="Mahesh Chandak" userId="1e514360-b61e-4e15-90cc-1e1a49bc8609" providerId="ADAL" clId="{1608578B-8095-469F-AEC2-5E8E589D5A89}" dt="2025-11-06T07:23:43.254" v="3540" actId="11530"/>
          <ac:spMkLst>
            <pc:docMk/>
            <pc:sldMk cId="4262017061" sldId="2147482546"/>
            <ac:spMk id="7" creationId="{60D854CB-082D-5BD1-D57D-F7297EBD376A}"/>
          </ac:spMkLst>
        </pc:spChg>
        <pc:spChg chg="mod">
          <ac:chgData name="Mahesh Chandak" userId="1e514360-b61e-4e15-90cc-1e1a49bc8609" providerId="ADAL" clId="{1608578B-8095-469F-AEC2-5E8E589D5A89}" dt="2025-11-06T07:22:59.678" v="3534" actId="1076"/>
          <ac:spMkLst>
            <pc:docMk/>
            <pc:sldMk cId="4262017061" sldId="2147482546"/>
            <ac:spMk id="30" creationId="{28E2932B-3A5D-A557-B8E5-E2E8028A916E}"/>
          </ac:spMkLst>
        </pc:spChg>
        <pc:spChg chg="mod">
          <ac:chgData name="Mahesh Chandak" userId="1e514360-b61e-4e15-90cc-1e1a49bc8609" providerId="ADAL" clId="{1608578B-8095-469F-AEC2-5E8E589D5A89}" dt="2025-11-06T07:23:06.371" v="3535" actId="1076"/>
          <ac:spMkLst>
            <pc:docMk/>
            <pc:sldMk cId="4262017061" sldId="2147482546"/>
            <ac:spMk id="31" creationId="{1E10F762-BAAF-D7DA-E172-08ACC0B01A5A}"/>
          </ac:spMkLst>
        </pc:spChg>
        <pc:grpChg chg="mod">
          <ac:chgData name="Mahesh Chandak" userId="1e514360-b61e-4e15-90cc-1e1a49bc8609" providerId="ADAL" clId="{1608578B-8095-469F-AEC2-5E8E589D5A89}" dt="2025-11-06T07:22:59.678" v="3534" actId="1076"/>
          <ac:grpSpMkLst>
            <pc:docMk/>
            <pc:sldMk cId="4262017061" sldId="2147482546"/>
            <ac:grpSpMk id="19" creationId="{456AD3BD-E963-8EB6-D4E0-5CD4C5B01745}"/>
          </ac:grpSpMkLst>
        </pc:grpChg>
        <pc:grpChg chg="mod">
          <ac:chgData name="Mahesh Chandak" userId="1e514360-b61e-4e15-90cc-1e1a49bc8609" providerId="ADAL" clId="{1608578B-8095-469F-AEC2-5E8E589D5A89}" dt="2025-11-06T07:23:06.371" v="3535" actId="1076"/>
          <ac:grpSpMkLst>
            <pc:docMk/>
            <pc:sldMk cId="4262017061" sldId="2147482546"/>
            <ac:grpSpMk id="23" creationId="{F01006D4-CE93-C7CE-1F6A-EC863AF0301A}"/>
          </ac:grpSpMkLst>
        </pc:grpChg>
      </pc:sldChg>
      <pc:sldChg chg="addSp delSp modSp add del mod ord">
        <pc:chgData name="Mahesh Chandak" userId="1e514360-b61e-4e15-90cc-1e1a49bc8609" providerId="ADAL" clId="{1608578B-8095-469F-AEC2-5E8E589D5A89}" dt="2025-11-06T07:37:52.336" v="3799" actId="47"/>
        <pc:sldMkLst>
          <pc:docMk/>
          <pc:sldMk cId="58100349" sldId="2147482547"/>
        </pc:sldMkLst>
        <pc:spChg chg="mod">
          <ac:chgData name="Mahesh Chandak" userId="1e514360-b61e-4e15-90cc-1e1a49bc8609" providerId="ADAL" clId="{1608578B-8095-469F-AEC2-5E8E589D5A89}" dt="2025-11-06T07:27:49.688" v="3613" actId="20577"/>
          <ac:spMkLst>
            <pc:docMk/>
            <pc:sldMk cId="58100349" sldId="2147482547"/>
            <ac:spMk id="2" creationId="{DB412EB9-A18E-CFF7-B162-329E3D4D4CBB}"/>
          </ac:spMkLst>
        </pc:spChg>
        <pc:picChg chg="add del mod">
          <ac:chgData name="Mahesh Chandak" userId="1e514360-b61e-4e15-90cc-1e1a49bc8609" providerId="ADAL" clId="{1608578B-8095-469F-AEC2-5E8E589D5A89}" dt="2025-11-06T07:37:26.343" v="3796" actId="21"/>
          <ac:picMkLst>
            <pc:docMk/>
            <pc:sldMk cId="58100349" sldId="2147482547"/>
            <ac:picMk id="3" creationId="{69C15FFD-C1CC-8C4A-C8EE-5340AC859E6A}"/>
          </ac:picMkLst>
        </pc:picChg>
        <pc:picChg chg="add mod">
          <ac:chgData name="Mahesh Chandak" userId="1e514360-b61e-4e15-90cc-1e1a49bc8609" providerId="ADAL" clId="{1608578B-8095-469F-AEC2-5E8E589D5A89}" dt="2025-11-06T07:33:07.345" v="3740" actId="1076"/>
          <ac:picMkLst>
            <pc:docMk/>
            <pc:sldMk cId="58100349" sldId="2147482547"/>
            <ac:picMk id="6" creationId="{A3997BA6-7374-B118-8632-9609555F5924}"/>
          </ac:picMkLst>
        </pc:picChg>
        <pc:picChg chg="add del mod">
          <ac:chgData name="Mahesh Chandak" userId="1e514360-b61e-4e15-90cc-1e1a49bc8609" providerId="ADAL" clId="{1608578B-8095-469F-AEC2-5E8E589D5A89}" dt="2025-11-06T07:33:37.767" v="3741" actId="21"/>
          <ac:picMkLst>
            <pc:docMk/>
            <pc:sldMk cId="58100349" sldId="2147482547"/>
            <ac:picMk id="7" creationId="{D245B24C-209E-6452-DA2F-DD0748C9C927}"/>
          </ac:picMkLst>
        </pc:picChg>
      </pc:sldChg>
      <pc:sldChg chg="modSp add mod ord">
        <pc:chgData name="Mahesh Chandak" userId="1e514360-b61e-4e15-90cc-1e1a49bc8609" providerId="ADAL" clId="{1608578B-8095-469F-AEC2-5E8E589D5A89}" dt="2025-11-06T07:38:31.954" v="3817"/>
        <pc:sldMkLst>
          <pc:docMk/>
          <pc:sldMk cId="1665855696" sldId="2147482548"/>
        </pc:sldMkLst>
        <pc:spChg chg="mod">
          <ac:chgData name="Mahesh Chandak" userId="1e514360-b61e-4e15-90cc-1e1a49bc8609" providerId="ADAL" clId="{1608578B-8095-469F-AEC2-5E8E589D5A89}" dt="2025-11-06T07:38:14.029" v="3813" actId="20577"/>
          <ac:spMkLst>
            <pc:docMk/>
            <pc:sldMk cId="1665855696" sldId="2147482548"/>
            <ac:spMk id="2" creationId="{58325E28-00BE-A3E4-91B7-650CB93339DD}"/>
          </ac:spMkLst>
        </pc:spChg>
        <pc:picChg chg="mod">
          <ac:chgData name="Mahesh Chandak" userId="1e514360-b61e-4e15-90cc-1e1a49bc8609" providerId="ADAL" clId="{1608578B-8095-469F-AEC2-5E8E589D5A89}" dt="2025-11-06T07:37:33.249" v="3797" actId="14826"/>
          <ac:picMkLst>
            <pc:docMk/>
            <pc:sldMk cId="1665855696" sldId="2147482548"/>
            <ac:picMk id="7" creationId="{2A30754F-3B6D-DDCF-B7CE-F22454F7FCC9}"/>
          </ac:picMkLst>
        </pc:picChg>
      </pc:sldChg>
      <pc:sldChg chg="modSp add mod ord">
        <pc:chgData name="Mahesh Chandak" userId="1e514360-b61e-4e15-90cc-1e1a49bc8609" providerId="ADAL" clId="{1608578B-8095-469F-AEC2-5E8E589D5A89}" dt="2025-11-06T07:38:45.209" v="3819"/>
        <pc:sldMkLst>
          <pc:docMk/>
          <pc:sldMk cId="3870195281" sldId="2147482549"/>
        </pc:sldMkLst>
        <pc:spChg chg="mod">
          <ac:chgData name="Mahesh Chandak" userId="1e514360-b61e-4e15-90cc-1e1a49bc8609" providerId="ADAL" clId="{1608578B-8095-469F-AEC2-5E8E589D5A89}" dt="2025-11-06T07:37:47.429" v="3798"/>
          <ac:spMkLst>
            <pc:docMk/>
            <pc:sldMk cId="3870195281" sldId="2147482549"/>
            <ac:spMk id="2" creationId="{CC66691D-F85C-E652-42A9-30AB400AEAEC}"/>
          </ac:spMkLst>
        </pc:spChg>
        <pc:picChg chg="mod">
          <ac:chgData name="Mahesh Chandak" userId="1e514360-b61e-4e15-90cc-1e1a49bc8609" providerId="ADAL" clId="{1608578B-8095-469F-AEC2-5E8E589D5A89}" dt="2025-11-06T07:37:21.896" v="3795" actId="14826"/>
          <ac:picMkLst>
            <pc:docMk/>
            <pc:sldMk cId="3870195281" sldId="2147482549"/>
            <ac:picMk id="7" creationId="{2CC7AC37-5425-6FC2-B53F-4A098D199BEB}"/>
          </ac:picMkLst>
        </pc:picChg>
      </pc:sldChg>
      <pc:sldChg chg="addSp delSp modSp new mod ord modClrScheme chgLayout">
        <pc:chgData name="Mahesh Chandak" userId="1e514360-b61e-4e15-90cc-1e1a49bc8609" providerId="ADAL" clId="{1608578B-8095-469F-AEC2-5E8E589D5A89}" dt="2025-11-06T11:55:47.959" v="4923" actId="108"/>
        <pc:sldMkLst>
          <pc:docMk/>
          <pc:sldMk cId="1161620250" sldId="2147482550"/>
        </pc:sldMkLst>
        <pc:spChg chg="del">
          <ac:chgData name="Mahesh Chandak" userId="1e514360-b61e-4e15-90cc-1e1a49bc8609" providerId="ADAL" clId="{1608578B-8095-469F-AEC2-5E8E589D5A89}" dt="2025-11-06T10:48:22.697" v="4127" actId="700"/>
          <ac:spMkLst>
            <pc:docMk/>
            <pc:sldMk cId="1161620250" sldId="2147482550"/>
            <ac:spMk id="2" creationId="{09CF12CF-174A-7F4B-4BAC-4EB954584DC5}"/>
          </ac:spMkLst>
        </pc:spChg>
        <pc:spChg chg="del">
          <ac:chgData name="Mahesh Chandak" userId="1e514360-b61e-4e15-90cc-1e1a49bc8609" providerId="ADAL" clId="{1608578B-8095-469F-AEC2-5E8E589D5A89}" dt="2025-11-06T10:48:22.697" v="4127" actId="700"/>
          <ac:spMkLst>
            <pc:docMk/>
            <pc:sldMk cId="1161620250" sldId="2147482550"/>
            <ac:spMk id="3" creationId="{15644CD7-7BCB-36C4-9A66-C84B3E7AB196}"/>
          </ac:spMkLst>
        </pc:spChg>
        <pc:spChg chg="add mod">
          <ac:chgData name="Mahesh Chandak" userId="1e514360-b61e-4e15-90cc-1e1a49bc8609" providerId="ADAL" clId="{1608578B-8095-469F-AEC2-5E8E589D5A89}" dt="2025-11-06T11:55:47.959" v="4923" actId="108"/>
          <ac:spMkLst>
            <pc:docMk/>
            <pc:sldMk cId="1161620250" sldId="2147482550"/>
            <ac:spMk id="3" creationId="{A94D965E-85AC-B1AB-2BD0-0E775F9216F5}"/>
          </ac:spMkLst>
        </pc:spChg>
        <pc:spChg chg="add mod ord">
          <ac:chgData name="Mahesh Chandak" userId="1e514360-b61e-4e15-90cc-1e1a49bc8609" providerId="ADAL" clId="{1608578B-8095-469F-AEC2-5E8E589D5A89}" dt="2025-11-06T11:54:37.248" v="4911" actId="20577"/>
          <ac:spMkLst>
            <pc:docMk/>
            <pc:sldMk cId="1161620250" sldId="2147482550"/>
            <ac:spMk id="6" creationId="{B6691689-9249-B128-636A-AA2D215BAFE6}"/>
          </ac:spMkLst>
        </pc:spChg>
        <pc:spChg chg="add mod ord">
          <ac:chgData name="Mahesh Chandak" userId="1e514360-b61e-4e15-90cc-1e1a49bc8609" providerId="ADAL" clId="{1608578B-8095-469F-AEC2-5E8E589D5A89}" dt="2025-11-06T11:55:15.051" v="4917"/>
          <ac:spMkLst>
            <pc:docMk/>
            <pc:sldMk cId="1161620250" sldId="2147482550"/>
            <ac:spMk id="7" creationId="{17983EDA-9874-15D4-15D4-36407C01C59D}"/>
          </ac:spMkLst>
        </pc:spChg>
        <pc:spChg chg="add del mod ord">
          <ac:chgData name="Mahesh Chandak" userId="1e514360-b61e-4e15-90cc-1e1a49bc8609" providerId="ADAL" clId="{1608578B-8095-469F-AEC2-5E8E589D5A89}" dt="2025-11-06T11:55:19.305" v="4918" actId="478"/>
          <ac:spMkLst>
            <pc:docMk/>
            <pc:sldMk cId="1161620250" sldId="2147482550"/>
            <ac:spMk id="8" creationId="{D0134A38-4EF1-6A37-3DF2-42337077C794}"/>
          </ac:spMkLst>
        </pc:spChg>
        <pc:spChg chg="add del mod ord">
          <ac:chgData name="Mahesh Chandak" userId="1e514360-b61e-4e15-90cc-1e1a49bc8609" providerId="ADAL" clId="{1608578B-8095-469F-AEC2-5E8E589D5A89}" dt="2025-11-06T11:04:58.768" v="4383" actId="478"/>
          <ac:spMkLst>
            <pc:docMk/>
            <pc:sldMk cId="1161620250" sldId="2147482550"/>
            <ac:spMk id="9" creationId="{A6DE4343-1EFB-B63F-D28D-CB0667FF74DC}"/>
          </ac:spMkLst>
        </pc:spChg>
        <pc:spChg chg="add mod">
          <ac:chgData name="Mahesh Chandak" userId="1e514360-b61e-4e15-90cc-1e1a49bc8609" providerId="ADAL" clId="{1608578B-8095-469F-AEC2-5E8E589D5A89}" dt="2025-11-06T11:55:41.387" v="4922" actId="404"/>
          <ac:spMkLst>
            <pc:docMk/>
            <pc:sldMk cId="1161620250" sldId="2147482550"/>
            <ac:spMk id="10" creationId="{46B102D5-7185-AB26-06D4-8F0DB33FEDDF}"/>
          </ac:spMkLst>
        </pc:spChg>
        <pc:picChg chg="add mod">
          <ac:chgData name="Mahesh Chandak" userId="1e514360-b61e-4e15-90cc-1e1a49bc8609" providerId="ADAL" clId="{1608578B-8095-469F-AEC2-5E8E589D5A89}" dt="2025-11-06T11:55:30.681" v="4919" actId="1076"/>
          <ac:picMkLst>
            <pc:docMk/>
            <pc:sldMk cId="1161620250" sldId="2147482550"/>
            <ac:picMk id="5" creationId="{36380868-03A5-A09B-8875-890D89788435}"/>
          </ac:picMkLst>
        </pc:picChg>
        <pc:picChg chg="add mod">
          <ac:chgData name="Mahesh Chandak" userId="1e514360-b61e-4e15-90cc-1e1a49bc8609" providerId="ADAL" clId="{1608578B-8095-469F-AEC2-5E8E589D5A89}" dt="2025-11-06T11:55:30.681" v="4919" actId="1076"/>
          <ac:picMkLst>
            <pc:docMk/>
            <pc:sldMk cId="1161620250" sldId="2147482550"/>
            <ac:picMk id="9" creationId="{E0931ED8-E2E6-579F-598D-22D6E3096D1A}"/>
          </ac:picMkLst>
        </pc:picChg>
      </pc:sldChg>
      <pc:sldMasterChg chg="delSp mod delSldLayout">
        <pc:chgData name="Mahesh Chandak" userId="1e514360-b61e-4e15-90cc-1e1a49bc8609" providerId="ADAL" clId="{1608578B-8095-469F-AEC2-5E8E589D5A89}" dt="2025-11-06T11:56:19.949" v="4924" actId="47"/>
        <pc:sldMasterMkLst>
          <pc:docMk/>
          <pc:sldMasterMk cId="0" sldId="2147483648"/>
        </pc:sldMasterMkLst>
        <pc:spChg chg="del">
          <ac:chgData name="Mahesh Chandak" userId="1e514360-b61e-4e15-90cc-1e1a49bc8609" providerId="ADAL" clId="{1608578B-8095-469F-AEC2-5E8E589D5A89}" dt="2025-11-05T05:24:12.486" v="113" actId="33475"/>
          <ac:spMkLst>
            <pc:docMk/>
            <pc:sldMasterMk cId="0" sldId="2147483648"/>
            <ac:spMk id="3" creationId="{BCAB6326-F0A0-1558-D366-A79457BFD05B}"/>
          </ac:spMkLst>
        </pc:spChg>
        <pc:sldLayoutChg chg="del">
          <pc:chgData name="Mahesh Chandak" userId="1e514360-b61e-4e15-90cc-1e1a49bc8609" providerId="ADAL" clId="{1608578B-8095-469F-AEC2-5E8E589D5A89}" dt="2025-11-05T05:13:44.877" v="11" actId="47"/>
          <pc:sldLayoutMkLst>
            <pc:docMk/>
            <pc:sldMasterMk cId="0" sldId="2147483648"/>
            <pc:sldLayoutMk cId="1333373294" sldId="2147483654"/>
          </pc:sldLayoutMkLst>
        </pc:sldLayoutChg>
        <pc:sldLayoutChg chg="del">
          <pc:chgData name="Mahesh Chandak" userId="1e514360-b61e-4e15-90cc-1e1a49bc8609" providerId="ADAL" clId="{1608578B-8095-469F-AEC2-5E8E589D5A89}" dt="2025-11-06T11:56:19.949" v="4924" actId="47"/>
          <pc:sldLayoutMkLst>
            <pc:docMk/>
            <pc:sldMasterMk cId="0" sldId="2147483648"/>
            <pc:sldLayoutMk cId="3901999418" sldId="2147483655"/>
          </pc:sldLayoutMkLst>
        </pc:sldLayoutChg>
        <pc:sldLayoutChg chg="del">
          <pc:chgData name="Mahesh Chandak" userId="1e514360-b61e-4e15-90cc-1e1a49bc8609" providerId="ADAL" clId="{1608578B-8095-469F-AEC2-5E8E589D5A89}" dt="2025-11-05T06:19:57.881" v="1172" actId="47"/>
          <pc:sldLayoutMkLst>
            <pc:docMk/>
            <pc:sldMasterMk cId="0" sldId="2147483648"/>
            <pc:sldLayoutMk cId="2318547872" sldId="2147483683"/>
          </pc:sldLayoutMkLst>
        </pc:sldLayoutChg>
        <pc:sldLayoutChg chg="del">
          <pc:chgData name="Mahesh Chandak" userId="1e514360-b61e-4e15-90cc-1e1a49bc8609" providerId="ADAL" clId="{1608578B-8095-469F-AEC2-5E8E589D5A89}" dt="2025-11-05T06:22:52.876" v="1186" actId="47"/>
          <pc:sldLayoutMkLst>
            <pc:docMk/>
            <pc:sldMasterMk cId="0" sldId="2147483648"/>
            <pc:sldLayoutMk cId="1453879008" sldId="2147483685"/>
          </pc:sldLayoutMkLst>
        </pc:sldLayoutChg>
      </pc:sldMasterChg>
      <pc:sldMasterChg chg="del delSldLayout">
        <pc:chgData name="Mahesh Chandak" userId="1e514360-b61e-4e15-90cc-1e1a49bc8609" providerId="ADAL" clId="{1608578B-8095-469F-AEC2-5E8E589D5A89}" dt="2025-11-06T11:56:25.175" v="4925" actId="47"/>
        <pc:sldMasterMkLst>
          <pc:docMk/>
          <pc:sldMasterMk cId="3173826412" sldId="2147483686"/>
        </pc:sldMasterMkLst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1194721712" sldId="2147483687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4105359594" sldId="2147483688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931645808" sldId="2147483689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1429867973" sldId="2147483690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2494103472" sldId="2147483691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2378612278" sldId="2147483692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900978563" sldId="2147483693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4034522918" sldId="2147483694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3919870321" sldId="2147483695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845837393" sldId="2147483696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4209264581" sldId="2147483697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460638422" sldId="2147483698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4033118898" sldId="2147483699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1948963783" sldId="2147483700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1890467149" sldId="2147483701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1685163136" sldId="2147483702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2839448781" sldId="2147483703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11346082" sldId="2147483704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2755023370" sldId="2147483705"/>
          </pc:sldLayoutMkLst>
        </pc:sldLayoutChg>
        <pc:sldLayoutChg chg="del">
          <pc:chgData name="Mahesh Chandak" userId="1e514360-b61e-4e15-90cc-1e1a49bc8609" providerId="ADAL" clId="{1608578B-8095-469F-AEC2-5E8E589D5A89}" dt="2025-11-06T11:56:25.175" v="4925" actId="47"/>
          <pc:sldLayoutMkLst>
            <pc:docMk/>
            <pc:sldMasterMk cId="3173826412" sldId="2147483686"/>
            <pc:sldLayoutMk cId="4023912486" sldId="2147483706"/>
          </pc:sldLayoutMkLst>
        </pc:sldLayoutChg>
      </pc:sldMasterChg>
    </pc:docChg>
  </pc:docChgLst>
  <pc:docChgLst>
    <pc:chgData name="Rajani Chavan" userId="cffde7c0-ab66-4158-b1a3-ad48ed7fbe11" providerId="ADAL" clId="{EAB4ED75-44DF-4632-883A-FFD02131C653}"/>
    <pc:docChg chg="undo redo custSel addSld delSld modSld sldOrd modMainMaster">
      <pc:chgData name="Rajani Chavan" userId="cffde7c0-ab66-4158-b1a3-ad48ed7fbe11" providerId="ADAL" clId="{EAB4ED75-44DF-4632-883A-FFD02131C653}" dt="2025-11-06T12:02:45.009" v="3867" actId="20577"/>
      <pc:docMkLst>
        <pc:docMk/>
      </pc:docMkLst>
      <pc:sldChg chg="addSp delSp modSp add mod ord modClrScheme delAnim modAnim chgLayout modNotesTx">
        <pc:chgData name="Rajani Chavan" userId="cffde7c0-ab66-4158-b1a3-ad48ed7fbe11" providerId="ADAL" clId="{EAB4ED75-44DF-4632-883A-FFD02131C653}" dt="2025-11-06T05:25:15.469" v="3514" actId="1035"/>
        <pc:sldMkLst>
          <pc:docMk/>
          <pc:sldMk cId="0" sldId="256"/>
        </pc:sldMkLst>
        <pc:spChg chg="mod ord">
          <ac:chgData name="Rajani Chavan" userId="cffde7c0-ab66-4158-b1a3-ad48ed7fbe11" providerId="ADAL" clId="{EAB4ED75-44DF-4632-883A-FFD02131C653}" dt="2025-11-05T11:24:58.155" v="647" actId="700"/>
          <ac:spMkLst>
            <pc:docMk/>
            <pc:sldMk cId="0" sldId="256"/>
            <ac:spMk id="2" creationId="{D9F02A52-A4DB-B4A5-4780-AB333B0E322E}"/>
          </ac:spMkLst>
        </pc:spChg>
        <pc:spChg chg="del mod ord">
          <ac:chgData name="Rajani Chavan" userId="cffde7c0-ab66-4158-b1a3-ad48ed7fbe11" providerId="ADAL" clId="{EAB4ED75-44DF-4632-883A-FFD02131C653}" dt="2025-11-06T03:49:01.365" v="2124" actId="478"/>
          <ac:spMkLst>
            <pc:docMk/>
            <pc:sldMk cId="0" sldId="256"/>
            <ac:spMk id="3" creationId="{E56B1392-33D6-264A-5D3F-8FD20CA2280B}"/>
          </ac:spMkLst>
        </pc:spChg>
        <pc:spChg chg="mod ord">
          <ac:chgData name="Rajani Chavan" userId="cffde7c0-ab66-4158-b1a3-ad48ed7fbe11" providerId="ADAL" clId="{EAB4ED75-44DF-4632-883A-FFD02131C653}" dt="2025-11-06T04:09:22.034" v="2676" actId="12"/>
          <ac:spMkLst>
            <pc:docMk/>
            <pc:sldMk cId="0" sldId="256"/>
            <ac:spMk id="4" creationId="{F5A061E4-E87C-BD9E-7528-A530B66C4C92}"/>
          </ac:spMkLst>
        </pc:spChg>
        <pc:spChg chg="add mod">
          <ac:chgData name="Rajani Chavan" userId="cffde7c0-ab66-4158-b1a3-ad48ed7fbe11" providerId="ADAL" clId="{EAB4ED75-44DF-4632-883A-FFD02131C653}" dt="2025-11-06T04:09:25.344" v="2677" actId="12"/>
          <ac:spMkLst>
            <pc:docMk/>
            <pc:sldMk cId="0" sldId="256"/>
            <ac:spMk id="5" creationId="{131F785D-DA0C-E836-3D88-F3E21C1966E5}"/>
          </ac:spMkLst>
        </pc:spChg>
        <pc:spChg chg="add del mod">
          <ac:chgData name="Rajani Chavan" userId="cffde7c0-ab66-4158-b1a3-ad48ed7fbe11" providerId="ADAL" clId="{EAB4ED75-44DF-4632-883A-FFD02131C653}" dt="2025-11-06T04:00:09.154" v="2357" actId="478"/>
          <ac:spMkLst>
            <pc:docMk/>
            <pc:sldMk cId="0" sldId="256"/>
            <ac:spMk id="7" creationId="{268A1346-BEAF-F0B4-0742-03BEA478C3A4}"/>
          </ac:spMkLst>
        </pc:spChg>
        <pc:spChg chg="add mod">
          <ac:chgData name="Rajani Chavan" userId="cffde7c0-ab66-4158-b1a3-ad48ed7fbe11" providerId="ADAL" clId="{EAB4ED75-44DF-4632-883A-FFD02131C653}" dt="2025-11-06T04:09:09.066" v="2674" actId="1076"/>
          <ac:spMkLst>
            <pc:docMk/>
            <pc:sldMk cId="0" sldId="256"/>
            <ac:spMk id="8" creationId="{930FB19D-42F6-2779-50F4-644956639A1A}"/>
          </ac:spMkLst>
        </pc:spChg>
        <pc:spChg chg="add del mod">
          <ac:chgData name="Rajani Chavan" userId="cffde7c0-ab66-4158-b1a3-ad48ed7fbe11" providerId="ADAL" clId="{EAB4ED75-44DF-4632-883A-FFD02131C653}" dt="2025-11-06T03:48:59.827" v="2123" actId="478"/>
          <ac:spMkLst>
            <pc:docMk/>
            <pc:sldMk cId="0" sldId="256"/>
            <ac:spMk id="9" creationId="{6A0DB720-1542-6A44-8890-EDB96F9054D4}"/>
          </ac:spMkLst>
        </pc:spChg>
        <pc:spChg chg="add del mod">
          <ac:chgData name="Rajani Chavan" userId="cffde7c0-ab66-4158-b1a3-ad48ed7fbe11" providerId="ADAL" clId="{EAB4ED75-44DF-4632-883A-FFD02131C653}" dt="2025-11-06T04:00:50.032" v="2358" actId="478"/>
          <ac:spMkLst>
            <pc:docMk/>
            <pc:sldMk cId="0" sldId="256"/>
            <ac:spMk id="11" creationId="{E76FC891-CDBF-0D10-038E-861CF522D9AF}"/>
          </ac:spMkLst>
        </pc:spChg>
        <pc:spChg chg="add mod ord">
          <ac:chgData name="Rajani Chavan" userId="cffde7c0-ab66-4158-b1a3-ad48ed7fbe11" providerId="ADAL" clId="{EAB4ED75-44DF-4632-883A-FFD02131C653}" dt="2025-11-06T04:08:17.341" v="2666" actId="14100"/>
          <ac:spMkLst>
            <pc:docMk/>
            <pc:sldMk cId="0" sldId="256"/>
            <ac:spMk id="12" creationId="{651581FD-E93A-1685-67C5-1033BB9AFC85}"/>
          </ac:spMkLst>
        </pc:spChg>
        <pc:spChg chg="add mod ord">
          <ac:chgData name="Rajani Chavan" userId="cffde7c0-ab66-4158-b1a3-ad48ed7fbe11" providerId="ADAL" clId="{EAB4ED75-44DF-4632-883A-FFD02131C653}" dt="2025-11-06T04:08:23.819" v="2668" actId="167"/>
          <ac:spMkLst>
            <pc:docMk/>
            <pc:sldMk cId="0" sldId="256"/>
            <ac:spMk id="13" creationId="{29956994-15EF-4C5C-78AC-83E87C874F43}"/>
          </ac:spMkLst>
        </pc:spChg>
        <pc:spChg chg="mod ord">
          <ac:chgData name="Rajani Chavan" userId="cffde7c0-ab66-4158-b1a3-ad48ed7fbe11" providerId="ADAL" clId="{EAB4ED75-44DF-4632-883A-FFD02131C653}" dt="2025-11-06T05:25:15.469" v="3514" actId="1035"/>
          <ac:spMkLst>
            <pc:docMk/>
            <pc:sldMk cId="0" sldId="256"/>
            <ac:spMk id="54" creationId="{00000000-0000-0000-0000-000000000000}"/>
          </ac:spMkLst>
        </pc:spChg>
        <pc:graphicFrameChg chg="add del mod">
          <ac:chgData name="Rajani Chavan" userId="cffde7c0-ab66-4158-b1a3-ad48ed7fbe11" providerId="ADAL" clId="{EAB4ED75-44DF-4632-883A-FFD02131C653}" dt="2025-11-06T03:48:58.015" v="2122" actId="478"/>
          <ac:graphicFrameMkLst>
            <pc:docMk/>
            <pc:sldMk cId="0" sldId="256"/>
            <ac:graphicFrameMk id="10" creationId="{72DDDDAB-B230-95B8-F3E0-203F3C233310}"/>
          </ac:graphicFrameMkLst>
        </pc:graphicFrameChg>
        <pc:picChg chg="del mod">
          <ac:chgData name="Rajani Chavan" userId="cffde7c0-ab66-4158-b1a3-ad48ed7fbe11" providerId="ADAL" clId="{EAB4ED75-44DF-4632-883A-FFD02131C653}" dt="2025-11-05T11:47:41.927" v="968" actId="478"/>
          <ac:picMkLst>
            <pc:docMk/>
            <pc:sldMk cId="0" sldId="256"/>
            <ac:picMk id="6" creationId="{E099BCEB-5560-2865-ED93-C1D60E54FEF8}"/>
          </ac:picMkLst>
        </pc:picChg>
        <pc:picChg chg="del mod">
          <ac:chgData name="Rajani Chavan" userId="cffde7c0-ab66-4158-b1a3-ad48ed7fbe11" providerId="ADAL" clId="{EAB4ED75-44DF-4632-883A-FFD02131C653}" dt="2025-11-05T11:47:42.662" v="969" actId="478"/>
          <ac:picMkLst>
            <pc:docMk/>
            <pc:sldMk cId="0" sldId="256"/>
            <ac:picMk id="8" creationId="{FF005F93-DF4F-ECA5-A69B-B38A462C8782}"/>
          </ac:picMkLst>
        </pc:picChg>
        <pc:picChg chg="del mod">
          <ac:chgData name="Rajani Chavan" userId="cffde7c0-ab66-4158-b1a3-ad48ed7fbe11" providerId="ADAL" clId="{EAB4ED75-44DF-4632-883A-FFD02131C653}" dt="2025-11-06T03:48:55.531" v="2121" actId="478"/>
          <ac:picMkLst>
            <pc:docMk/>
            <pc:sldMk cId="0" sldId="256"/>
            <ac:picMk id="58" creationId="{00000000-0000-0000-0000-000000000000}"/>
          </ac:picMkLst>
        </pc:picChg>
      </pc:sldChg>
      <pc:sldChg chg="addSp modSp mod">
        <pc:chgData name="Rajani Chavan" userId="cffde7c0-ab66-4158-b1a3-ad48ed7fbe11" providerId="ADAL" clId="{EAB4ED75-44DF-4632-883A-FFD02131C653}" dt="2025-11-06T05:52:18.272" v="3701" actId="1036"/>
        <pc:sldMkLst>
          <pc:docMk/>
          <pc:sldMk cId="0" sldId="270"/>
        </pc:sldMkLst>
        <pc:picChg chg="add mod ord">
          <ac:chgData name="Rajani Chavan" userId="cffde7c0-ab66-4158-b1a3-ad48ed7fbe11" providerId="ADAL" clId="{EAB4ED75-44DF-4632-883A-FFD02131C653}" dt="2025-11-06T05:16:43.609" v="3378" actId="167"/>
          <ac:picMkLst>
            <pc:docMk/>
            <pc:sldMk cId="0" sldId="270"/>
            <ac:picMk id="3" creationId="{20694F26-D9B0-2222-DF47-B790617EF15D}"/>
          </ac:picMkLst>
        </pc:picChg>
        <pc:picChg chg="add mod">
          <ac:chgData name="Rajani Chavan" userId="cffde7c0-ab66-4158-b1a3-ad48ed7fbe11" providerId="ADAL" clId="{EAB4ED75-44DF-4632-883A-FFD02131C653}" dt="2025-11-06T05:52:18.272" v="3701" actId="1036"/>
          <ac:picMkLst>
            <pc:docMk/>
            <pc:sldMk cId="0" sldId="270"/>
            <ac:picMk id="4" creationId="{716C11EB-140C-EC7D-5EE1-E0EA0AF441FA}"/>
          </ac:picMkLst>
        </pc:picChg>
      </pc:sldChg>
      <pc:sldChg chg="modSp del mod">
        <pc:chgData name="Rajani Chavan" userId="cffde7c0-ab66-4158-b1a3-ad48ed7fbe11" providerId="ADAL" clId="{EAB4ED75-44DF-4632-883A-FFD02131C653}" dt="2025-11-06T03:30:55.558" v="1921" actId="47"/>
        <pc:sldMkLst>
          <pc:docMk/>
          <pc:sldMk cId="0" sldId="271"/>
        </pc:sldMkLst>
        <pc:spChg chg="mod">
          <ac:chgData name="Rajani Chavan" userId="cffde7c0-ab66-4158-b1a3-ad48ed7fbe11" providerId="ADAL" clId="{EAB4ED75-44DF-4632-883A-FFD02131C653}" dt="2025-11-05T12:38:45.820" v="1674" actId="1076"/>
          <ac:spMkLst>
            <pc:docMk/>
            <pc:sldMk cId="0" sldId="271"/>
            <ac:spMk id="3" creationId="{32B38D02-CDD2-56AC-D8C7-E15344794AC7}"/>
          </ac:spMkLst>
        </pc:spChg>
        <pc:spChg chg="mod">
          <ac:chgData name="Rajani Chavan" userId="cffde7c0-ab66-4158-b1a3-ad48ed7fbe11" providerId="ADAL" clId="{EAB4ED75-44DF-4632-883A-FFD02131C653}" dt="2025-11-05T12:39:45.019" v="1677" actId="20577"/>
          <ac:spMkLst>
            <pc:docMk/>
            <pc:sldMk cId="0" sldId="271"/>
            <ac:spMk id="51" creationId="{00000000-0000-0000-0000-000000000000}"/>
          </ac:spMkLst>
        </pc:spChg>
      </pc:sldChg>
      <pc:sldChg chg="modSp del mod">
        <pc:chgData name="Rajani Chavan" userId="cffde7c0-ab66-4158-b1a3-ad48ed7fbe11" providerId="ADAL" clId="{EAB4ED75-44DF-4632-883A-FFD02131C653}" dt="2025-11-05T12:42:27.219" v="1718" actId="47"/>
        <pc:sldMkLst>
          <pc:docMk/>
          <pc:sldMk cId="3972071646" sldId="480"/>
        </pc:sldMkLst>
        <pc:spChg chg="mod">
          <ac:chgData name="Rajani Chavan" userId="cffde7c0-ab66-4158-b1a3-ad48ed7fbe11" providerId="ADAL" clId="{EAB4ED75-44DF-4632-883A-FFD02131C653}" dt="2025-11-05T12:41:26.551" v="1706" actId="20577"/>
          <ac:spMkLst>
            <pc:docMk/>
            <pc:sldMk cId="3972071646" sldId="480"/>
            <ac:spMk id="9" creationId="{6A048C37-43E4-41F9-8C4F-FACC45217529}"/>
          </ac:spMkLst>
        </pc:spChg>
      </pc:sldChg>
      <pc:sldChg chg="add del">
        <pc:chgData name="Rajani Chavan" userId="cffde7c0-ab66-4158-b1a3-ad48ed7fbe11" providerId="ADAL" clId="{EAB4ED75-44DF-4632-883A-FFD02131C653}" dt="2025-11-06T05:17:02.694" v="3380"/>
        <pc:sldMkLst>
          <pc:docMk/>
          <pc:sldMk cId="3714185257" sldId="7811"/>
        </pc:sldMkLst>
      </pc:sldChg>
      <pc:sldChg chg="add del">
        <pc:chgData name="Rajani Chavan" userId="cffde7c0-ab66-4158-b1a3-ad48ed7fbe11" providerId="ADAL" clId="{EAB4ED75-44DF-4632-883A-FFD02131C653}" dt="2025-11-06T05:09:56.307" v="3367" actId="47"/>
        <pc:sldMkLst>
          <pc:docMk/>
          <pc:sldMk cId="4009766092" sldId="7902"/>
        </pc:sldMkLst>
      </pc:sldChg>
      <pc:sldChg chg="add">
        <pc:chgData name="Rajani Chavan" userId="cffde7c0-ab66-4158-b1a3-ad48ed7fbe11" providerId="ADAL" clId="{EAB4ED75-44DF-4632-883A-FFD02131C653}" dt="2025-11-06T03:30:51.945" v="1920"/>
        <pc:sldMkLst>
          <pc:docMk/>
          <pc:sldMk cId="443699748" sldId="2142533585"/>
        </pc:sldMkLst>
      </pc:sldChg>
      <pc:sldChg chg="delSp modSp mod">
        <pc:chgData name="Rajani Chavan" userId="cffde7c0-ab66-4158-b1a3-ad48ed7fbe11" providerId="ADAL" clId="{EAB4ED75-44DF-4632-883A-FFD02131C653}" dt="2025-11-06T05:28:04.564" v="3582" actId="478"/>
        <pc:sldMkLst>
          <pc:docMk/>
          <pc:sldMk cId="2164836301" sldId="2147469426"/>
        </pc:sldMkLst>
        <pc:spChg chg="mod">
          <ac:chgData name="Rajani Chavan" userId="cffde7c0-ab66-4158-b1a3-ad48ed7fbe11" providerId="ADAL" clId="{EAB4ED75-44DF-4632-883A-FFD02131C653}" dt="2025-11-05T12:57:22.639" v="1919" actId="20577"/>
          <ac:spMkLst>
            <pc:docMk/>
            <pc:sldMk cId="2164836301" sldId="2147469426"/>
            <ac:spMk id="5" creationId="{59746446-8FF0-9C72-9423-BF94591B850F}"/>
          </ac:spMkLst>
        </pc:spChg>
        <pc:spChg chg="mod">
          <ac:chgData name="Rajani Chavan" userId="cffde7c0-ab66-4158-b1a3-ad48ed7fbe11" providerId="ADAL" clId="{EAB4ED75-44DF-4632-883A-FFD02131C653}" dt="2025-11-05T12:47:14.829" v="1789" actId="1037"/>
          <ac:spMkLst>
            <pc:docMk/>
            <pc:sldMk cId="2164836301" sldId="2147469426"/>
            <ac:spMk id="6" creationId="{F0F4E8F2-A481-42A3-A34C-A8AF970444FB}"/>
          </ac:spMkLst>
        </pc:spChg>
        <pc:picChg chg="del">
          <ac:chgData name="Rajani Chavan" userId="cffde7c0-ab66-4158-b1a3-ad48ed7fbe11" providerId="ADAL" clId="{EAB4ED75-44DF-4632-883A-FFD02131C653}" dt="2025-11-06T05:28:04.564" v="3582" actId="478"/>
          <ac:picMkLst>
            <pc:docMk/>
            <pc:sldMk cId="2164836301" sldId="2147469426"/>
            <ac:picMk id="3" creationId="{4C76D893-507C-903A-0940-B7A95D6A0B9B}"/>
          </ac:picMkLst>
        </pc:picChg>
        <pc:picChg chg="del">
          <ac:chgData name="Rajani Chavan" userId="cffde7c0-ab66-4158-b1a3-ad48ed7fbe11" providerId="ADAL" clId="{EAB4ED75-44DF-4632-883A-FFD02131C653}" dt="2025-11-05T12:57:16.402" v="1911" actId="478"/>
          <ac:picMkLst>
            <pc:docMk/>
            <pc:sldMk cId="2164836301" sldId="2147469426"/>
            <ac:picMk id="9" creationId="{91E0E647-6E5B-4287-5B80-D2901F0692FA}"/>
          </ac:picMkLst>
        </pc:picChg>
      </pc:sldChg>
      <pc:sldChg chg="modSp mod">
        <pc:chgData name="Rajani Chavan" userId="cffde7c0-ab66-4158-b1a3-ad48ed7fbe11" providerId="ADAL" clId="{EAB4ED75-44DF-4632-883A-FFD02131C653}" dt="2025-11-06T12:02:45.009" v="3867" actId="20577"/>
        <pc:sldMkLst>
          <pc:docMk/>
          <pc:sldMk cId="629122508" sldId="2147470877"/>
        </pc:sldMkLst>
        <pc:spChg chg="mod">
          <ac:chgData name="Rajani Chavan" userId="cffde7c0-ab66-4158-b1a3-ad48ed7fbe11" providerId="ADAL" clId="{EAB4ED75-44DF-4632-883A-FFD02131C653}" dt="2025-11-06T12:02:45.009" v="3867" actId="20577"/>
          <ac:spMkLst>
            <pc:docMk/>
            <pc:sldMk cId="629122508" sldId="2147470877"/>
            <ac:spMk id="5" creationId="{A9FCFD2D-7123-B319-A095-67BDFD409D77}"/>
          </ac:spMkLst>
        </pc:spChg>
        <pc:spChg chg="mod">
          <ac:chgData name="Rajani Chavan" userId="cffde7c0-ab66-4158-b1a3-ad48ed7fbe11" providerId="ADAL" clId="{EAB4ED75-44DF-4632-883A-FFD02131C653}" dt="2025-11-05T12:46:34.772" v="1779" actId="255"/>
          <ac:spMkLst>
            <pc:docMk/>
            <pc:sldMk cId="629122508" sldId="2147470877"/>
            <ac:spMk id="6" creationId="{61E3F8F6-0010-D7E1-8E49-48A14F967DAB}"/>
          </ac:spMkLst>
        </pc:spChg>
      </pc:sldChg>
      <pc:sldChg chg="delSp modSp mod">
        <pc:chgData name="Rajani Chavan" userId="cffde7c0-ab66-4158-b1a3-ad48ed7fbe11" providerId="ADAL" clId="{EAB4ED75-44DF-4632-883A-FFD02131C653}" dt="2025-11-05T12:46:49.161" v="1782" actId="1076"/>
        <pc:sldMkLst>
          <pc:docMk/>
          <pc:sldMk cId="4156728479" sldId="2147473387"/>
        </pc:sldMkLst>
        <pc:spChg chg="mod">
          <ac:chgData name="Rajani Chavan" userId="cffde7c0-ab66-4158-b1a3-ad48ed7fbe11" providerId="ADAL" clId="{EAB4ED75-44DF-4632-883A-FFD02131C653}" dt="2025-11-05T12:46:49.161" v="1782" actId="1076"/>
          <ac:spMkLst>
            <pc:docMk/>
            <pc:sldMk cId="4156728479" sldId="2147473387"/>
            <ac:spMk id="4" creationId="{10069C56-FA31-2E00-F927-004D42140EBE}"/>
          </ac:spMkLst>
        </pc:spChg>
        <pc:picChg chg="del">
          <ac:chgData name="Rajani Chavan" userId="cffde7c0-ab66-4158-b1a3-ad48ed7fbe11" providerId="ADAL" clId="{EAB4ED75-44DF-4632-883A-FFD02131C653}" dt="2025-11-05T12:44:46.534" v="1720" actId="478"/>
          <ac:picMkLst>
            <pc:docMk/>
            <pc:sldMk cId="4156728479" sldId="2147473387"/>
            <ac:picMk id="5" creationId="{16B55E41-B2A4-C3D3-29B0-92E7302D802A}"/>
          </ac:picMkLst>
        </pc:picChg>
        <pc:picChg chg="del">
          <ac:chgData name="Rajani Chavan" userId="cffde7c0-ab66-4158-b1a3-ad48ed7fbe11" providerId="ADAL" clId="{EAB4ED75-44DF-4632-883A-FFD02131C653}" dt="2025-11-05T12:46:46.340" v="1781" actId="478"/>
          <ac:picMkLst>
            <pc:docMk/>
            <pc:sldMk cId="4156728479" sldId="2147473387"/>
            <ac:picMk id="105" creationId="{BAF548CA-C9AF-400B-E087-2D1918C22381}"/>
          </ac:picMkLst>
        </pc:picChg>
      </pc:sldChg>
      <pc:sldChg chg="modSp mod">
        <pc:chgData name="Rajani Chavan" userId="cffde7c0-ab66-4158-b1a3-ad48ed7fbe11" providerId="ADAL" clId="{EAB4ED75-44DF-4632-883A-FFD02131C653}" dt="2025-11-05T12:45:55.071" v="1777" actId="1036"/>
        <pc:sldMkLst>
          <pc:docMk/>
          <pc:sldMk cId="2294160327" sldId="2147473388"/>
        </pc:sldMkLst>
        <pc:spChg chg="mod">
          <ac:chgData name="Rajani Chavan" userId="cffde7c0-ab66-4158-b1a3-ad48ed7fbe11" providerId="ADAL" clId="{EAB4ED75-44DF-4632-883A-FFD02131C653}" dt="2025-11-05T12:45:55.071" v="1777" actId="1036"/>
          <ac:spMkLst>
            <pc:docMk/>
            <pc:sldMk cId="2294160327" sldId="2147473388"/>
            <ac:spMk id="9" creationId="{B64DDDB0-F7DF-103B-0601-F0B45F51F45A}"/>
          </ac:spMkLst>
        </pc:spChg>
        <pc:spChg chg="mod">
          <ac:chgData name="Rajani Chavan" userId="cffde7c0-ab66-4158-b1a3-ad48ed7fbe11" providerId="ADAL" clId="{EAB4ED75-44DF-4632-883A-FFD02131C653}" dt="2025-11-05T12:45:45.269" v="1759" actId="14100"/>
          <ac:spMkLst>
            <pc:docMk/>
            <pc:sldMk cId="2294160327" sldId="2147473388"/>
            <ac:spMk id="182" creationId="{2B5CA22D-C008-44C8-B0B7-B77514DF5A5C}"/>
          </ac:spMkLst>
        </pc:spChg>
        <pc:spChg chg="mod">
          <ac:chgData name="Rajani Chavan" userId="cffde7c0-ab66-4158-b1a3-ad48ed7fbe11" providerId="ADAL" clId="{EAB4ED75-44DF-4632-883A-FFD02131C653}" dt="2025-11-05T12:45:45.269" v="1759" actId="14100"/>
          <ac:spMkLst>
            <pc:docMk/>
            <pc:sldMk cId="2294160327" sldId="2147473388"/>
            <ac:spMk id="183" creationId="{B844838D-25A3-4868-822B-1114696F1CEF}"/>
          </ac:spMkLst>
        </pc:spChg>
        <pc:spChg chg="mod">
          <ac:chgData name="Rajani Chavan" userId="cffde7c0-ab66-4158-b1a3-ad48ed7fbe11" providerId="ADAL" clId="{EAB4ED75-44DF-4632-883A-FFD02131C653}" dt="2025-11-05T12:45:17.245" v="1742" actId="1036"/>
          <ac:spMkLst>
            <pc:docMk/>
            <pc:sldMk cId="2294160327" sldId="2147473388"/>
            <ac:spMk id="187" creationId="{1648AB7F-7E3D-44F5-AE5B-7212D35502A6}"/>
          </ac:spMkLst>
        </pc:spChg>
        <pc:spChg chg="mod">
          <ac:chgData name="Rajani Chavan" userId="cffde7c0-ab66-4158-b1a3-ad48ed7fbe11" providerId="ADAL" clId="{EAB4ED75-44DF-4632-883A-FFD02131C653}" dt="2025-11-05T12:45:17.245" v="1742" actId="1036"/>
          <ac:spMkLst>
            <pc:docMk/>
            <pc:sldMk cId="2294160327" sldId="2147473388"/>
            <ac:spMk id="191" creationId="{5E31C051-EF5E-4B28-B2DB-AE1CE1B9F042}"/>
          </ac:spMkLst>
        </pc:spChg>
        <pc:spChg chg="mod">
          <ac:chgData name="Rajani Chavan" userId="cffde7c0-ab66-4158-b1a3-ad48ed7fbe11" providerId="ADAL" clId="{EAB4ED75-44DF-4632-883A-FFD02131C653}" dt="2025-11-05T12:45:17.245" v="1742" actId="1036"/>
          <ac:spMkLst>
            <pc:docMk/>
            <pc:sldMk cId="2294160327" sldId="2147473388"/>
            <ac:spMk id="194" creationId="{D1ADADE0-E4B9-43D7-AECA-CDD72FA17619}"/>
          </ac:spMkLst>
        </pc:spChg>
        <pc:spChg chg="mod">
          <ac:chgData name="Rajani Chavan" userId="cffde7c0-ab66-4158-b1a3-ad48ed7fbe11" providerId="ADAL" clId="{EAB4ED75-44DF-4632-883A-FFD02131C653}" dt="2025-11-05T12:45:17.245" v="1742" actId="1036"/>
          <ac:spMkLst>
            <pc:docMk/>
            <pc:sldMk cId="2294160327" sldId="2147473388"/>
            <ac:spMk id="201" creationId="{D6E1A01A-90BD-44DE-9B62-43308EEF408B}"/>
          </ac:spMkLst>
        </pc:spChg>
        <pc:spChg chg="mod">
          <ac:chgData name="Rajani Chavan" userId="cffde7c0-ab66-4158-b1a3-ad48ed7fbe11" providerId="ADAL" clId="{EAB4ED75-44DF-4632-883A-FFD02131C653}" dt="2025-11-05T12:45:17.245" v="1742" actId="1036"/>
          <ac:spMkLst>
            <pc:docMk/>
            <pc:sldMk cId="2294160327" sldId="2147473388"/>
            <ac:spMk id="204" creationId="{EA37F295-D208-4C88-9A3C-9498A8AF54F9}"/>
          </ac:spMkLst>
        </pc:spChg>
        <pc:spChg chg="mod">
          <ac:chgData name="Rajani Chavan" userId="cffde7c0-ab66-4158-b1a3-ad48ed7fbe11" providerId="ADAL" clId="{EAB4ED75-44DF-4632-883A-FFD02131C653}" dt="2025-11-05T12:45:17.245" v="1742" actId="1036"/>
          <ac:spMkLst>
            <pc:docMk/>
            <pc:sldMk cId="2294160327" sldId="2147473388"/>
            <ac:spMk id="302" creationId="{6B8183E9-2EF3-4CE5-8D00-9D68C592367B}"/>
          </ac:spMkLst>
        </pc:spChg>
        <pc:spChg chg="mod">
          <ac:chgData name="Rajani Chavan" userId="cffde7c0-ab66-4158-b1a3-ad48ed7fbe11" providerId="ADAL" clId="{EAB4ED75-44DF-4632-883A-FFD02131C653}" dt="2025-11-05T12:45:17.245" v="1742" actId="1036"/>
          <ac:spMkLst>
            <pc:docMk/>
            <pc:sldMk cId="2294160327" sldId="2147473388"/>
            <ac:spMk id="327" creationId="{FADECF21-6153-4610-AE6D-17610CFF93C3}"/>
          </ac:spMkLst>
        </pc:spChg>
        <pc:spChg chg="mod">
          <ac:chgData name="Rajani Chavan" userId="cffde7c0-ab66-4158-b1a3-ad48ed7fbe11" providerId="ADAL" clId="{EAB4ED75-44DF-4632-883A-FFD02131C653}" dt="2025-11-05T12:45:17.245" v="1742" actId="1036"/>
          <ac:spMkLst>
            <pc:docMk/>
            <pc:sldMk cId="2294160327" sldId="2147473388"/>
            <ac:spMk id="331" creationId="{3555B9BE-CE9E-41A7-A7A0-DB9FEF681349}"/>
          </ac:spMkLst>
        </pc:spChg>
        <pc:spChg chg="mod">
          <ac:chgData name="Rajani Chavan" userId="cffde7c0-ab66-4158-b1a3-ad48ed7fbe11" providerId="ADAL" clId="{EAB4ED75-44DF-4632-883A-FFD02131C653}" dt="2025-11-05T12:45:17.245" v="1742" actId="1036"/>
          <ac:spMkLst>
            <pc:docMk/>
            <pc:sldMk cId="2294160327" sldId="2147473388"/>
            <ac:spMk id="337" creationId="{C0205E6E-E7FF-48D6-B9AC-E079A5EDCE8F}"/>
          </ac:spMkLst>
        </pc:spChg>
        <pc:spChg chg="mod">
          <ac:chgData name="Rajani Chavan" userId="cffde7c0-ab66-4158-b1a3-ad48ed7fbe11" providerId="ADAL" clId="{EAB4ED75-44DF-4632-883A-FFD02131C653}" dt="2025-11-05T12:45:17.245" v="1742" actId="1036"/>
          <ac:spMkLst>
            <pc:docMk/>
            <pc:sldMk cId="2294160327" sldId="2147473388"/>
            <ac:spMk id="358" creationId="{B7C5A154-7124-470A-B339-F4C2BDEAB0B4}"/>
          </ac:spMkLst>
        </pc:spChg>
        <pc:grpChg chg="mod">
          <ac:chgData name="Rajani Chavan" userId="cffde7c0-ab66-4158-b1a3-ad48ed7fbe11" providerId="ADAL" clId="{EAB4ED75-44DF-4632-883A-FFD02131C653}" dt="2025-11-05T12:45:45.269" v="1759" actId="14100"/>
          <ac:grpSpMkLst>
            <pc:docMk/>
            <pc:sldMk cId="2294160327" sldId="2147473388"/>
            <ac:grpSpMk id="181" creationId="{C347724B-3F1F-45EB-8B19-D852E178BAEF}"/>
          </ac:grpSpMkLst>
        </pc:grpChg>
      </pc:sldChg>
      <pc:sldChg chg="modSp mod">
        <pc:chgData name="Rajani Chavan" userId="cffde7c0-ab66-4158-b1a3-ad48ed7fbe11" providerId="ADAL" clId="{EAB4ED75-44DF-4632-883A-FFD02131C653}" dt="2025-11-05T09:20:26.794" v="405" actId="20577"/>
        <pc:sldMkLst>
          <pc:docMk/>
          <pc:sldMk cId="1538385655" sldId="2147475414"/>
        </pc:sldMkLst>
        <pc:spChg chg="mod">
          <ac:chgData name="Rajani Chavan" userId="cffde7c0-ab66-4158-b1a3-ad48ed7fbe11" providerId="ADAL" clId="{EAB4ED75-44DF-4632-883A-FFD02131C653}" dt="2025-11-05T09:20:26.794" v="405" actId="20577"/>
          <ac:spMkLst>
            <pc:docMk/>
            <pc:sldMk cId="1538385655" sldId="2147475414"/>
            <ac:spMk id="2" creationId="{97483DB7-7E22-DF7E-0D74-9E7C82CB7152}"/>
          </ac:spMkLst>
        </pc:spChg>
        <pc:spChg chg="mod">
          <ac:chgData name="Rajani Chavan" userId="cffde7c0-ab66-4158-b1a3-ad48ed7fbe11" providerId="ADAL" clId="{EAB4ED75-44DF-4632-883A-FFD02131C653}" dt="2025-11-05T09:18:14.523" v="168" actId="20577"/>
          <ac:spMkLst>
            <pc:docMk/>
            <pc:sldMk cId="1538385655" sldId="2147475414"/>
            <ac:spMk id="3" creationId="{B9599D33-8481-474B-F44E-48EF983ED2A4}"/>
          </ac:spMkLst>
        </pc:spChg>
      </pc:sldChg>
      <pc:sldChg chg="addSp delSp modSp mod delAnim modAnim">
        <pc:chgData name="Rajani Chavan" userId="cffde7c0-ab66-4158-b1a3-ad48ed7fbe11" providerId="ADAL" clId="{EAB4ED75-44DF-4632-883A-FFD02131C653}" dt="2025-11-06T06:38:13.474" v="3760" actId="207"/>
        <pc:sldMkLst>
          <pc:docMk/>
          <pc:sldMk cId="2707479720" sldId="2147475418"/>
        </pc:sldMkLst>
        <pc:spChg chg="mod">
          <ac:chgData name="Rajani Chavan" userId="cffde7c0-ab66-4158-b1a3-ad48ed7fbe11" providerId="ADAL" clId="{EAB4ED75-44DF-4632-883A-FFD02131C653}" dt="2025-11-05T12:07:09.461" v="1648" actId="20577"/>
          <ac:spMkLst>
            <pc:docMk/>
            <pc:sldMk cId="2707479720" sldId="2147475418"/>
            <ac:spMk id="2" creationId="{B2182108-7C28-13B0-8EF1-9C5D8A374AC7}"/>
          </ac:spMkLst>
        </pc:spChg>
        <pc:spChg chg="mod">
          <ac:chgData name="Rajani Chavan" userId="cffde7c0-ab66-4158-b1a3-ad48ed7fbe11" providerId="ADAL" clId="{EAB4ED75-44DF-4632-883A-FFD02131C653}" dt="2025-11-05T12:40:56.048" v="1692" actId="27636"/>
          <ac:spMkLst>
            <pc:docMk/>
            <pc:sldMk cId="2707479720" sldId="2147475418"/>
            <ac:spMk id="3" creationId="{08BA9498-2EC9-DEF8-2C1A-46FC7820BCEA}"/>
          </ac:spMkLst>
        </pc:spChg>
        <pc:spChg chg="mod">
          <ac:chgData name="Rajani Chavan" userId="cffde7c0-ab66-4158-b1a3-ad48ed7fbe11" providerId="ADAL" clId="{EAB4ED75-44DF-4632-883A-FFD02131C653}" dt="2025-11-05T12:02:51.476" v="1454" actId="1076"/>
          <ac:spMkLst>
            <pc:docMk/>
            <pc:sldMk cId="2707479720" sldId="2147475418"/>
            <ac:spMk id="7" creationId="{271BD923-A206-BD43-09F9-13AB89B9B485}"/>
          </ac:spMkLst>
        </pc:spChg>
        <pc:spChg chg="del">
          <ac:chgData name="Rajani Chavan" userId="cffde7c0-ab66-4158-b1a3-ad48ed7fbe11" providerId="ADAL" clId="{EAB4ED75-44DF-4632-883A-FFD02131C653}" dt="2025-11-05T12:02:03.435" v="1391" actId="478"/>
          <ac:spMkLst>
            <pc:docMk/>
            <pc:sldMk cId="2707479720" sldId="2147475418"/>
            <ac:spMk id="8" creationId="{52EA5378-D85A-6A94-A32F-1FB27857FDF5}"/>
          </ac:spMkLst>
        </pc:spChg>
        <pc:spChg chg="del mod">
          <ac:chgData name="Rajani Chavan" userId="cffde7c0-ab66-4158-b1a3-ad48ed7fbe11" providerId="ADAL" clId="{EAB4ED75-44DF-4632-883A-FFD02131C653}" dt="2025-11-06T06:35:02.852" v="3738"/>
          <ac:spMkLst>
            <pc:docMk/>
            <pc:sldMk cId="2707479720" sldId="2147475418"/>
            <ac:spMk id="8" creationId="{FB199FA5-7FF8-31C4-00CE-27110594365F}"/>
          </ac:spMkLst>
        </pc:spChg>
        <pc:spChg chg="del">
          <ac:chgData name="Rajani Chavan" userId="cffde7c0-ab66-4158-b1a3-ad48ed7fbe11" providerId="ADAL" clId="{EAB4ED75-44DF-4632-883A-FFD02131C653}" dt="2025-11-05T12:02:05.072" v="1392" actId="478"/>
          <ac:spMkLst>
            <pc:docMk/>
            <pc:sldMk cId="2707479720" sldId="2147475418"/>
            <ac:spMk id="9" creationId="{3864283F-344B-7FF5-2990-11A309AD577F}"/>
          </ac:spMkLst>
        </pc:spChg>
        <pc:spChg chg="del">
          <ac:chgData name="Rajani Chavan" userId="cffde7c0-ab66-4158-b1a3-ad48ed7fbe11" providerId="ADAL" clId="{EAB4ED75-44DF-4632-883A-FFD02131C653}" dt="2025-11-05T12:02:07.103" v="1393" actId="478"/>
          <ac:spMkLst>
            <pc:docMk/>
            <pc:sldMk cId="2707479720" sldId="2147475418"/>
            <ac:spMk id="10" creationId="{F52DB309-FF6C-C0AA-C370-5C7F439FB4C0}"/>
          </ac:spMkLst>
        </pc:spChg>
        <pc:spChg chg="del mod">
          <ac:chgData name="Rajani Chavan" userId="cffde7c0-ab66-4158-b1a3-ad48ed7fbe11" providerId="ADAL" clId="{EAB4ED75-44DF-4632-883A-FFD02131C653}" dt="2025-11-05T12:01:07.192" v="1334" actId="478"/>
          <ac:spMkLst>
            <pc:docMk/>
            <pc:sldMk cId="2707479720" sldId="2147475418"/>
            <ac:spMk id="11" creationId="{EE678944-63C0-A9BD-FDD2-94A5D8165F67}"/>
          </ac:spMkLst>
        </pc:spChg>
        <pc:spChg chg="mod">
          <ac:chgData name="Rajani Chavan" userId="cffde7c0-ab66-4158-b1a3-ad48ed7fbe11" providerId="ADAL" clId="{EAB4ED75-44DF-4632-883A-FFD02131C653}" dt="2025-11-05T12:06:03.373" v="1570"/>
          <ac:spMkLst>
            <pc:docMk/>
            <pc:sldMk cId="2707479720" sldId="2147475418"/>
            <ac:spMk id="13" creationId="{71C6C718-A6FD-BB47-F900-040C60978C76}"/>
          </ac:spMkLst>
        </pc:spChg>
        <pc:spChg chg="add del mod">
          <ac:chgData name="Rajani Chavan" userId="cffde7c0-ab66-4158-b1a3-ad48ed7fbe11" providerId="ADAL" clId="{EAB4ED75-44DF-4632-883A-FFD02131C653}" dt="2025-11-05T12:06:04.071" v="1571" actId="21"/>
          <ac:spMkLst>
            <pc:docMk/>
            <pc:sldMk cId="2707479720" sldId="2147475418"/>
            <ac:spMk id="14" creationId="{CF075213-3AC5-E0ED-F236-227064CDF08F}"/>
          </ac:spMkLst>
        </pc:spChg>
        <pc:spChg chg="mod">
          <ac:chgData name="Rajani Chavan" userId="cffde7c0-ab66-4158-b1a3-ad48ed7fbe11" providerId="ADAL" clId="{EAB4ED75-44DF-4632-883A-FFD02131C653}" dt="2025-11-05T12:01:48.358" v="1365" actId="108"/>
          <ac:spMkLst>
            <pc:docMk/>
            <pc:sldMk cId="2707479720" sldId="2147475418"/>
            <ac:spMk id="15" creationId="{9170CF4F-81E2-9CAB-7590-B17264535A39}"/>
          </ac:spMkLst>
        </pc:spChg>
        <pc:spChg chg="mod">
          <ac:chgData name="Rajani Chavan" userId="cffde7c0-ab66-4158-b1a3-ad48ed7fbe11" providerId="ADAL" clId="{EAB4ED75-44DF-4632-883A-FFD02131C653}" dt="2025-11-05T12:02:28.444" v="1410" actId="404"/>
          <ac:spMkLst>
            <pc:docMk/>
            <pc:sldMk cId="2707479720" sldId="2147475418"/>
            <ac:spMk id="16" creationId="{7E0EEB94-5275-4987-6F38-AD1B28EC07C4}"/>
          </ac:spMkLst>
        </pc:spChg>
        <pc:spChg chg="del">
          <ac:chgData name="Rajani Chavan" userId="cffde7c0-ab66-4158-b1a3-ad48ed7fbe11" providerId="ADAL" clId="{EAB4ED75-44DF-4632-883A-FFD02131C653}" dt="2025-11-05T11:58:32.560" v="1244" actId="478"/>
          <ac:spMkLst>
            <pc:docMk/>
            <pc:sldMk cId="2707479720" sldId="2147475418"/>
            <ac:spMk id="18" creationId="{69C350A5-7579-A19E-F13C-CF81E88122D8}"/>
          </ac:spMkLst>
        </pc:spChg>
        <pc:spChg chg="add del mod">
          <ac:chgData name="Rajani Chavan" userId="cffde7c0-ab66-4158-b1a3-ad48ed7fbe11" providerId="ADAL" clId="{EAB4ED75-44DF-4632-883A-FFD02131C653}" dt="2025-11-05T12:05:00.152" v="1553" actId="478"/>
          <ac:spMkLst>
            <pc:docMk/>
            <pc:sldMk cId="2707479720" sldId="2147475418"/>
            <ac:spMk id="19" creationId="{197A418E-B753-91D9-63C5-02DD23AF7F6F}"/>
          </ac:spMkLst>
        </pc:spChg>
        <pc:spChg chg="add mod">
          <ac:chgData name="Rajani Chavan" userId="cffde7c0-ab66-4158-b1a3-ad48ed7fbe11" providerId="ADAL" clId="{EAB4ED75-44DF-4632-883A-FFD02131C653}" dt="2025-11-06T06:27:08.428" v="3729" actId="1036"/>
          <ac:spMkLst>
            <pc:docMk/>
            <pc:sldMk cId="2707479720" sldId="2147475418"/>
            <ac:spMk id="20" creationId="{A19994F4-3181-BC3E-21A6-C1B6B6A705F3}"/>
          </ac:spMkLst>
        </pc:spChg>
        <pc:spChg chg="add mod">
          <ac:chgData name="Rajani Chavan" userId="cffde7c0-ab66-4158-b1a3-ad48ed7fbe11" providerId="ADAL" clId="{EAB4ED75-44DF-4632-883A-FFD02131C653}" dt="2025-11-06T06:29:13.551" v="3730" actId="122"/>
          <ac:spMkLst>
            <pc:docMk/>
            <pc:sldMk cId="2707479720" sldId="2147475418"/>
            <ac:spMk id="21" creationId="{144F6C35-BF0E-31BC-7629-1EC212D622F3}"/>
          </ac:spMkLst>
        </pc:spChg>
        <pc:spChg chg="mod">
          <ac:chgData name="Rajani Chavan" userId="cffde7c0-ab66-4158-b1a3-ad48ed7fbe11" providerId="ADAL" clId="{EAB4ED75-44DF-4632-883A-FFD02131C653}" dt="2025-11-05T12:40:59.312" v="1693" actId="1076"/>
          <ac:spMkLst>
            <pc:docMk/>
            <pc:sldMk cId="2707479720" sldId="2147475418"/>
            <ac:spMk id="22" creationId="{EE959AB6-6F8F-12EB-287F-F021350AB4E6}"/>
          </ac:spMkLst>
        </pc:spChg>
        <pc:spChg chg="add mod">
          <ac:chgData name="Rajani Chavan" userId="cffde7c0-ab66-4158-b1a3-ad48ed7fbe11" providerId="ADAL" clId="{EAB4ED75-44DF-4632-883A-FFD02131C653}" dt="2025-11-05T12:04:46.611" v="1551" actId="14100"/>
          <ac:spMkLst>
            <pc:docMk/>
            <pc:sldMk cId="2707479720" sldId="2147475418"/>
            <ac:spMk id="23" creationId="{F44F7546-7347-D3AB-6F1A-59D5F3E36FDB}"/>
          </ac:spMkLst>
        </pc:spChg>
        <pc:spChg chg="add mod">
          <ac:chgData name="Rajani Chavan" userId="cffde7c0-ab66-4158-b1a3-ad48ed7fbe11" providerId="ADAL" clId="{EAB4ED75-44DF-4632-883A-FFD02131C653}" dt="2025-11-05T12:04:41.794" v="1550" actId="1076"/>
          <ac:spMkLst>
            <pc:docMk/>
            <pc:sldMk cId="2707479720" sldId="2147475418"/>
            <ac:spMk id="24" creationId="{8A4FDE7A-5CA8-4599-5162-394E3D688068}"/>
          </ac:spMkLst>
        </pc:spChg>
        <pc:spChg chg="add mod">
          <ac:chgData name="Rajani Chavan" userId="cffde7c0-ab66-4158-b1a3-ad48ed7fbe11" providerId="ADAL" clId="{EAB4ED75-44DF-4632-883A-FFD02131C653}" dt="2025-11-05T12:03:46.486" v="1497" actId="1076"/>
          <ac:spMkLst>
            <pc:docMk/>
            <pc:sldMk cId="2707479720" sldId="2147475418"/>
            <ac:spMk id="25" creationId="{8A32E7AD-22FC-BEBA-3E22-852F25B41EA2}"/>
          </ac:spMkLst>
        </pc:spChg>
        <pc:spChg chg="add mod">
          <ac:chgData name="Rajani Chavan" userId="cffde7c0-ab66-4158-b1a3-ad48ed7fbe11" providerId="ADAL" clId="{EAB4ED75-44DF-4632-883A-FFD02131C653}" dt="2025-11-05T12:04:31.640" v="1548" actId="1035"/>
          <ac:spMkLst>
            <pc:docMk/>
            <pc:sldMk cId="2707479720" sldId="2147475418"/>
            <ac:spMk id="26" creationId="{9975F5FA-0C1C-5289-519A-AFB1679BEC19}"/>
          </ac:spMkLst>
        </pc:spChg>
        <pc:spChg chg="add mod">
          <ac:chgData name="Rajani Chavan" userId="cffde7c0-ab66-4158-b1a3-ad48ed7fbe11" providerId="ADAL" clId="{EAB4ED75-44DF-4632-883A-FFD02131C653}" dt="2025-11-06T06:38:13.474" v="3760" actId="207"/>
          <ac:spMkLst>
            <pc:docMk/>
            <pc:sldMk cId="2707479720" sldId="2147475418"/>
            <ac:spMk id="30" creationId="{DEDD8EA4-4963-7206-A332-0D62CD23F1F9}"/>
          </ac:spMkLst>
        </pc:spChg>
        <pc:grpChg chg="mod">
          <ac:chgData name="Rajani Chavan" userId="cffde7c0-ab66-4158-b1a3-ad48ed7fbe11" providerId="ADAL" clId="{EAB4ED75-44DF-4632-883A-FFD02131C653}" dt="2025-11-05T12:02:45.832" v="1453" actId="1037"/>
          <ac:grpSpMkLst>
            <pc:docMk/>
            <pc:sldMk cId="2707479720" sldId="2147475418"/>
            <ac:grpSpMk id="5" creationId="{169F850C-A9F2-2A06-ACF7-4F73C9309CBC}"/>
          </ac:grpSpMkLst>
        </pc:grpChg>
        <pc:grpChg chg="del">
          <ac:chgData name="Rajani Chavan" userId="cffde7c0-ab66-4158-b1a3-ad48ed7fbe11" providerId="ADAL" clId="{EAB4ED75-44DF-4632-883A-FFD02131C653}" dt="2025-11-05T12:02:07.103" v="1393" actId="478"/>
          <ac:grpSpMkLst>
            <pc:docMk/>
            <pc:sldMk cId="2707479720" sldId="2147475418"/>
            <ac:grpSpMk id="6" creationId="{BFA23833-9E91-044A-05F7-70F91571BEB8}"/>
          </ac:grpSpMkLst>
        </pc:grpChg>
        <pc:cxnChg chg="mod">
          <ac:chgData name="Rajani Chavan" userId="cffde7c0-ab66-4158-b1a3-ad48ed7fbe11" providerId="ADAL" clId="{EAB4ED75-44DF-4632-883A-FFD02131C653}" dt="2025-11-06T06:37:17.679" v="3753" actId="14100"/>
          <ac:cxnSpMkLst>
            <pc:docMk/>
            <pc:sldMk cId="2707479720" sldId="2147475418"/>
            <ac:cxnSpMk id="10" creationId="{54B55623-2C70-A3EF-1377-2AEB7260BB95}"/>
          </ac:cxnSpMkLst>
        </pc:cxnChg>
        <pc:cxnChg chg="add del mod">
          <ac:chgData name="Rajani Chavan" userId="cffde7c0-ab66-4158-b1a3-ad48ed7fbe11" providerId="ADAL" clId="{EAB4ED75-44DF-4632-883A-FFD02131C653}" dt="2025-11-06T06:36:50.418" v="3750" actId="478"/>
          <ac:cxnSpMkLst>
            <pc:docMk/>
            <pc:sldMk cId="2707479720" sldId="2147475418"/>
            <ac:cxnSpMk id="32" creationId="{EFC539BD-45D4-2038-618E-DFBB54E21AB7}"/>
          </ac:cxnSpMkLst>
        </pc:cxnChg>
      </pc:sldChg>
      <pc:sldChg chg="del">
        <pc:chgData name="Rajani Chavan" userId="cffde7c0-ab66-4158-b1a3-ad48ed7fbe11" providerId="ADAL" clId="{EAB4ED75-44DF-4632-883A-FFD02131C653}" dt="2025-11-05T11:57:24.815" v="1236" actId="47"/>
        <pc:sldMkLst>
          <pc:docMk/>
          <pc:sldMk cId="0" sldId="2147475422"/>
        </pc:sldMkLst>
      </pc:sldChg>
      <pc:sldChg chg="modSp mod">
        <pc:chgData name="Rajani Chavan" userId="cffde7c0-ab66-4158-b1a3-ad48ed7fbe11" providerId="ADAL" clId="{EAB4ED75-44DF-4632-883A-FFD02131C653}" dt="2025-11-06T05:26:23.185" v="3535" actId="27636"/>
        <pc:sldMkLst>
          <pc:docMk/>
          <pc:sldMk cId="3343154556" sldId="2147475426"/>
        </pc:sldMkLst>
        <pc:spChg chg="mod">
          <ac:chgData name="Rajani Chavan" userId="cffde7c0-ab66-4158-b1a3-ad48ed7fbe11" providerId="ADAL" clId="{EAB4ED75-44DF-4632-883A-FFD02131C653}" dt="2025-11-06T05:26:23.185" v="3535" actId="27636"/>
          <ac:spMkLst>
            <pc:docMk/>
            <pc:sldMk cId="3343154556" sldId="2147475426"/>
            <ac:spMk id="3" creationId="{18AF185A-C815-AFAB-C311-A7128006B6CC}"/>
          </ac:spMkLst>
        </pc:spChg>
        <pc:graphicFrameChg chg="mod modGraphic">
          <ac:chgData name="Rajani Chavan" userId="cffde7c0-ab66-4158-b1a3-ad48ed7fbe11" providerId="ADAL" clId="{EAB4ED75-44DF-4632-883A-FFD02131C653}" dt="2025-11-05T12:35:53.069" v="1673" actId="313"/>
          <ac:graphicFrameMkLst>
            <pc:docMk/>
            <pc:sldMk cId="3343154556" sldId="2147475426"/>
            <ac:graphicFrameMk id="21" creationId="{07722196-6827-8988-D2D0-D2DB55A14B15}"/>
          </ac:graphicFrameMkLst>
        </pc:graphicFrameChg>
      </pc:sldChg>
      <pc:sldChg chg="addSp delSp modSp mod ord addAnim delAnim modAnim">
        <pc:chgData name="Rajani Chavan" userId="cffde7c0-ab66-4158-b1a3-ad48ed7fbe11" providerId="ADAL" clId="{EAB4ED75-44DF-4632-883A-FFD02131C653}" dt="2025-11-06T05:35:05.062" v="3689" actId="1036"/>
        <pc:sldMkLst>
          <pc:docMk/>
          <pc:sldMk cId="2819106342" sldId="2147475427"/>
        </pc:sldMkLst>
        <pc:spChg chg="add del mod">
          <ac:chgData name="Rajani Chavan" userId="cffde7c0-ab66-4158-b1a3-ad48ed7fbe11" providerId="ADAL" clId="{EAB4ED75-44DF-4632-883A-FFD02131C653}" dt="2025-11-06T05:32:58.152" v="3589" actId="478"/>
          <ac:spMkLst>
            <pc:docMk/>
            <pc:sldMk cId="2819106342" sldId="2147475427"/>
            <ac:spMk id="2" creationId="{F1508A18-9166-D583-81CE-483F91A8BF50}"/>
          </ac:spMkLst>
        </pc:spChg>
        <pc:spChg chg="del mod">
          <ac:chgData name="Rajani Chavan" userId="cffde7c0-ab66-4158-b1a3-ad48ed7fbe11" providerId="ADAL" clId="{EAB4ED75-44DF-4632-883A-FFD02131C653}" dt="2025-11-06T05:32:58.152" v="3589" actId="478"/>
          <ac:spMkLst>
            <pc:docMk/>
            <pc:sldMk cId="2819106342" sldId="2147475427"/>
            <ac:spMk id="3" creationId="{52AB84BB-78AC-7A38-DF61-BA7B8DFED1A1}"/>
          </ac:spMkLst>
        </pc:spChg>
        <pc:spChg chg="add del mod">
          <ac:chgData name="Rajani Chavan" userId="cffde7c0-ab66-4158-b1a3-ad48ed7fbe11" providerId="ADAL" clId="{EAB4ED75-44DF-4632-883A-FFD02131C653}" dt="2025-11-06T05:32:58.152" v="3589" actId="478"/>
          <ac:spMkLst>
            <pc:docMk/>
            <pc:sldMk cId="2819106342" sldId="2147475427"/>
            <ac:spMk id="4" creationId="{111C0920-3F1E-E0F0-222D-390C25AC6E43}"/>
          </ac:spMkLst>
        </pc:spChg>
        <pc:spChg chg="add del">
          <ac:chgData name="Rajani Chavan" userId="cffde7c0-ab66-4158-b1a3-ad48ed7fbe11" providerId="ADAL" clId="{EAB4ED75-44DF-4632-883A-FFD02131C653}" dt="2025-11-05T11:31:29.018" v="736" actId="478"/>
          <ac:spMkLst>
            <pc:docMk/>
            <pc:sldMk cId="2819106342" sldId="2147475427"/>
            <ac:spMk id="11" creationId="{97EC15F9-004D-8307-6B9E-81D11E2C357C}"/>
          </ac:spMkLst>
        </pc:spChg>
        <pc:spChg chg="del mod">
          <ac:chgData name="Rajani Chavan" userId="cffde7c0-ab66-4158-b1a3-ad48ed7fbe11" providerId="ADAL" clId="{EAB4ED75-44DF-4632-883A-FFD02131C653}" dt="2025-11-05T11:31:03.095" v="722" actId="478"/>
          <ac:spMkLst>
            <pc:docMk/>
            <pc:sldMk cId="2819106342" sldId="2147475427"/>
            <ac:spMk id="12" creationId="{B93BDA56-77D8-EFEF-9A40-83823F875850}"/>
          </ac:spMkLst>
        </pc:spChg>
        <pc:spChg chg="del">
          <ac:chgData name="Rajani Chavan" userId="cffde7c0-ab66-4158-b1a3-ad48ed7fbe11" providerId="ADAL" clId="{EAB4ED75-44DF-4632-883A-FFD02131C653}" dt="2025-11-06T05:32:58.152" v="3589" actId="478"/>
          <ac:spMkLst>
            <pc:docMk/>
            <pc:sldMk cId="2819106342" sldId="2147475427"/>
            <ac:spMk id="63" creationId="{8CD6CEE1-4CFF-3430-F3E2-B83E9281240D}"/>
          </ac:spMkLst>
        </pc:spChg>
        <pc:spChg chg="del">
          <ac:chgData name="Rajani Chavan" userId="cffde7c0-ab66-4158-b1a3-ad48ed7fbe11" providerId="ADAL" clId="{EAB4ED75-44DF-4632-883A-FFD02131C653}" dt="2025-11-06T05:32:58.152" v="3589" actId="478"/>
          <ac:spMkLst>
            <pc:docMk/>
            <pc:sldMk cId="2819106342" sldId="2147475427"/>
            <ac:spMk id="64" creationId="{81006CAD-B025-0E64-EAF1-155444C931C8}"/>
          </ac:spMkLst>
        </pc:spChg>
        <pc:spChg chg="mod">
          <ac:chgData name="Rajani Chavan" userId="cffde7c0-ab66-4158-b1a3-ad48ed7fbe11" providerId="ADAL" clId="{EAB4ED75-44DF-4632-883A-FFD02131C653}" dt="2025-11-06T05:34:38.506" v="3664" actId="20577"/>
          <ac:spMkLst>
            <pc:docMk/>
            <pc:sldMk cId="2819106342" sldId="2147475427"/>
            <ac:spMk id="65" creationId="{72DFF9C3-B3B0-10BC-6956-1FEE710CAC17}"/>
          </ac:spMkLst>
        </pc:spChg>
        <pc:spChg chg="del">
          <ac:chgData name="Rajani Chavan" userId="cffde7c0-ab66-4158-b1a3-ad48ed7fbe11" providerId="ADAL" clId="{EAB4ED75-44DF-4632-883A-FFD02131C653}" dt="2025-11-06T05:32:58.152" v="3589" actId="478"/>
          <ac:spMkLst>
            <pc:docMk/>
            <pc:sldMk cId="2819106342" sldId="2147475427"/>
            <ac:spMk id="66" creationId="{7E09D057-9513-DC43-9C6F-4F4C4FAAB5A0}"/>
          </ac:spMkLst>
        </pc:spChg>
        <pc:spChg chg="del">
          <ac:chgData name="Rajani Chavan" userId="cffde7c0-ab66-4158-b1a3-ad48ed7fbe11" providerId="ADAL" clId="{EAB4ED75-44DF-4632-883A-FFD02131C653}" dt="2025-11-06T05:32:58.152" v="3589" actId="478"/>
          <ac:spMkLst>
            <pc:docMk/>
            <pc:sldMk cId="2819106342" sldId="2147475427"/>
            <ac:spMk id="67" creationId="{EC9D6171-E124-1DB9-6921-7FAC0FCA1063}"/>
          </ac:spMkLst>
        </pc:spChg>
        <pc:spChg chg="del">
          <ac:chgData name="Rajani Chavan" userId="cffde7c0-ab66-4158-b1a3-ad48ed7fbe11" providerId="ADAL" clId="{EAB4ED75-44DF-4632-883A-FFD02131C653}" dt="2025-11-06T05:32:58.152" v="3589" actId="478"/>
          <ac:spMkLst>
            <pc:docMk/>
            <pc:sldMk cId="2819106342" sldId="2147475427"/>
            <ac:spMk id="68" creationId="{CA7CA820-F46F-7C9A-9E05-EDF47314CC09}"/>
          </ac:spMkLst>
        </pc:spChg>
        <pc:picChg chg="add mod">
          <ac:chgData name="Rajani Chavan" userId="cffde7c0-ab66-4158-b1a3-ad48ed7fbe11" providerId="ADAL" clId="{EAB4ED75-44DF-4632-883A-FFD02131C653}" dt="2025-11-06T05:35:05.062" v="3689" actId="1036"/>
          <ac:picMkLst>
            <pc:docMk/>
            <pc:sldMk cId="2819106342" sldId="2147475427"/>
            <ac:picMk id="7" creationId="{EF99EE85-8AEC-11C8-4B32-A8962626EE79}"/>
          </ac:picMkLst>
        </pc:picChg>
        <pc:picChg chg="add mod modCrop">
          <ac:chgData name="Rajani Chavan" userId="cffde7c0-ab66-4158-b1a3-ad48ed7fbe11" providerId="ADAL" clId="{EAB4ED75-44DF-4632-883A-FFD02131C653}" dt="2025-11-06T05:35:05.062" v="3689" actId="1036"/>
          <ac:picMkLst>
            <pc:docMk/>
            <pc:sldMk cId="2819106342" sldId="2147475427"/>
            <ac:picMk id="9" creationId="{2370BE1A-0725-CE69-52D0-13F14944E055}"/>
          </ac:picMkLst>
        </pc:picChg>
        <pc:picChg chg="add del mod">
          <ac:chgData name="Rajani Chavan" userId="cffde7c0-ab66-4158-b1a3-ad48ed7fbe11" providerId="ADAL" clId="{EAB4ED75-44DF-4632-883A-FFD02131C653}" dt="2025-11-06T05:33:31.186" v="3600" actId="478"/>
          <ac:picMkLst>
            <pc:docMk/>
            <pc:sldMk cId="2819106342" sldId="2147475427"/>
            <ac:picMk id="12" creationId="{6D680926-2AA2-87EA-4193-2367BC1BCE8B}"/>
          </ac:picMkLst>
        </pc:picChg>
        <pc:picChg chg="del">
          <ac:chgData name="Rajani Chavan" userId="cffde7c0-ab66-4158-b1a3-ad48ed7fbe11" providerId="ADAL" clId="{EAB4ED75-44DF-4632-883A-FFD02131C653}" dt="2025-11-06T05:32:58.152" v="3589" actId="478"/>
          <ac:picMkLst>
            <pc:docMk/>
            <pc:sldMk cId="2819106342" sldId="2147475427"/>
            <ac:picMk id="69" creationId="{20F409EE-3B1A-1BDA-591B-4882EF62BC42}"/>
          </ac:picMkLst>
        </pc:picChg>
        <pc:picChg chg="del">
          <ac:chgData name="Rajani Chavan" userId="cffde7c0-ab66-4158-b1a3-ad48ed7fbe11" providerId="ADAL" clId="{EAB4ED75-44DF-4632-883A-FFD02131C653}" dt="2025-11-06T05:32:58.152" v="3589" actId="478"/>
          <ac:picMkLst>
            <pc:docMk/>
            <pc:sldMk cId="2819106342" sldId="2147475427"/>
            <ac:picMk id="70" creationId="{E3849991-D984-9234-AB1E-5BBFAE249650}"/>
          </ac:picMkLst>
        </pc:picChg>
      </pc:sldChg>
      <pc:sldChg chg="mod modShow">
        <pc:chgData name="Rajani Chavan" userId="cffde7c0-ab66-4158-b1a3-ad48ed7fbe11" providerId="ADAL" clId="{EAB4ED75-44DF-4632-883A-FFD02131C653}" dt="2025-11-05T11:54:13.539" v="1185" actId="729"/>
        <pc:sldMkLst>
          <pc:docMk/>
          <pc:sldMk cId="0" sldId="2147475428"/>
        </pc:sldMkLst>
      </pc:sldChg>
      <pc:sldChg chg="modSp mod">
        <pc:chgData name="Rajani Chavan" userId="cffde7c0-ab66-4158-b1a3-ad48ed7fbe11" providerId="ADAL" clId="{EAB4ED75-44DF-4632-883A-FFD02131C653}" dt="2025-11-06T07:24:45.903" v="3820" actId="20577"/>
        <pc:sldMkLst>
          <pc:docMk/>
          <pc:sldMk cId="3025454453" sldId="2147475431"/>
        </pc:sldMkLst>
        <pc:spChg chg="mod">
          <ac:chgData name="Rajani Chavan" userId="cffde7c0-ab66-4158-b1a3-ad48ed7fbe11" providerId="ADAL" clId="{EAB4ED75-44DF-4632-883A-FFD02131C653}" dt="2025-11-05T12:46:27.416" v="1778" actId="255"/>
          <ac:spMkLst>
            <pc:docMk/>
            <pc:sldMk cId="3025454453" sldId="2147475431"/>
            <ac:spMk id="3" creationId="{3F9FBEBF-489C-1C1B-B172-7516C8340BD7}"/>
          </ac:spMkLst>
        </pc:spChg>
        <pc:graphicFrameChg chg="mod modGraphic">
          <ac:chgData name="Rajani Chavan" userId="cffde7c0-ab66-4158-b1a3-ad48ed7fbe11" providerId="ADAL" clId="{EAB4ED75-44DF-4632-883A-FFD02131C653}" dt="2025-11-06T07:24:45.903" v="3820" actId="20577"/>
          <ac:graphicFrameMkLst>
            <pc:docMk/>
            <pc:sldMk cId="3025454453" sldId="2147475431"/>
            <ac:graphicFrameMk id="8" creationId="{7115F8F3-7FD3-357A-DECE-CCC9593D736F}"/>
          </ac:graphicFrameMkLst>
        </pc:graphicFrameChg>
      </pc:sldChg>
      <pc:sldChg chg="modSp mod">
        <pc:chgData name="Rajani Chavan" userId="cffde7c0-ab66-4158-b1a3-ad48ed7fbe11" providerId="ADAL" clId="{EAB4ED75-44DF-4632-883A-FFD02131C653}" dt="2025-11-06T03:42:52.054" v="2066"/>
        <pc:sldMkLst>
          <pc:docMk/>
          <pc:sldMk cId="1305867427" sldId="2147482524"/>
        </pc:sldMkLst>
        <pc:spChg chg="mod">
          <ac:chgData name="Rajani Chavan" userId="cffde7c0-ab66-4158-b1a3-ad48ed7fbe11" providerId="ADAL" clId="{EAB4ED75-44DF-4632-883A-FFD02131C653}" dt="2025-11-06T03:42:52.054" v="2066"/>
          <ac:spMkLst>
            <pc:docMk/>
            <pc:sldMk cId="1305867427" sldId="2147482524"/>
            <ac:spMk id="2" creationId="{AB2E8CB7-C079-5516-94CD-A46818EF3F5A}"/>
          </ac:spMkLst>
        </pc:spChg>
      </pc:sldChg>
      <pc:sldChg chg="addSp delSp modSp mod">
        <pc:chgData name="Rajani Chavan" userId="cffde7c0-ab66-4158-b1a3-ad48ed7fbe11" providerId="ADAL" clId="{EAB4ED75-44DF-4632-883A-FFD02131C653}" dt="2025-11-06T06:03:08.668" v="3718" actId="108"/>
        <pc:sldMkLst>
          <pc:docMk/>
          <pc:sldMk cId="968036129" sldId="2147482525"/>
        </pc:sldMkLst>
        <pc:spChg chg="add mod">
          <ac:chgData name="Rajani Chavan" userId="cffde7c0-ab66-4158-b1a3-ad48ed7fbe11" providerId="ADAL" clId="{EAB4ED75-44DF-4632-883A-FFD02131C653}" dt="2025-11-06T05:22:25.509" v="3447" actId="21"/>
          <ac:spMkLst>
            <pc:docMk/>
            <pc:sldMk cId="968036129" sldId="2147482525"/>
            <ac:spMk id="2" creationId="{52574053-CBF9-7BE0-1ECC-25EE5E2ACF47}"/>
          </ac:spMkLst>
        </pc:spChg>
        <pc:spChg chg="add mod">
          <ac:chgData name="Rajani Chavan" userId="cffde7c0-ab66-4158-b1a3-ad48ed7fbe11" providerId="ADAL" clId="{EAB4ED75-44DF-4632-883A-FFD02131C653}" dt="2025-11-05T11:17:24.631" v="410"/>
          <ac:spMkLst>
            <pc:docMk/>
            <pc:sldMk cId="968036129" sldId="2147482525"/>
            <ac:spMk id="3" creationId="{3056D9B3-3469-2C50-1187-3D6FDEE60EA0}"/>
          </ac:spMkLst>
        </pc:spChg>
        <pc:spChg chg="add mod">
          <ac:chgData name="Rajani Chavan" userId="cffde7c0-ab66-4158-b1a3-ad48ed7fbe11" providerId="ADAL" clId="{EAB4ED75-44DF-4632-883A-FFD02131C653}" dt="2025-11-05T11:17:24.631" v="410"/>
          <ac:spMkLst>
            <pc:docMk/>
            <pc:sldMk cId="968036129" sldId="2147482525"/>
            <ac:spMk id="4" creationId="{24B8A24A-9120-0E33-4F14-1E91E9A9B742}"/>
          </ac:spMkLst>
        </pc:spChg>
        <pc:spChg chg="add mod">
          <ac:chgData name="Rajani Chavan" userId="cffde7c0-ab66-4158-b1a3-ad48ed7fbe11" providerId="ADAL" clId="{EAB4ED75-44DF-4632-883A-FFD02131C653}" dt="2025-11-06T05:24:42.566" v="3505" actId="14100"/>
          <ac:spMkLst>
            <pc:docMk/>
            <pc:sldMk cId="968036129" sldId="2147482525"/>
            <ac:spMk id="4" creationId="{EF1C1D1A-EC1B-D99B-0D12-3F615701BC9D}"/>
          </ac:spMkLst>
        </pc:spChg>
        <pc:spChg chg="add del mod">
          <ac:chgData name="Rajani Chavan" userId="cffde7c0-ab66-4158-b1a3-ad48ed7fbe11" providerId="ADAL" clId="{EAB4ED75-44DF-4632-883A-FFD02131C653}" dt="2025-11-06T05:21:40.602" v="3436" actId="21"/>
          <ac:spMkLst>
            <pc:docMk/>
            <pc:sldMk cId="968036129" sldId="2147482525"/>
            <ac:spMk id="7" creationId="{3056D9B3-3469-2C50-1187-3D6FDEE60EA0}"/>
          </ac:spMkLst>
        </pc:spChg>
        <pc:spChg chg="add del mod">
          <ac:chgData name="Rajani Chavan" userId="cffde7c0-ab66-4158-b1a3-ad48ed7fbe11" providerId="ADAL" clId="{EAB4ED75-44DF-4632-883A-FFD02131C653}" dt="2025-11-06T06:03:08.668" v="3718" actId="108"/>
          <ac:spMkLst>
            <pc:docMk/>
            <pc:sldMk cId="968036129" sldId="2147482525"/>
            <ac:spMk id="8" creationId="{24B8A24A-9120-0E33-4F14-1E91E9A9B742}"/>
          </ac:spMkLst>
        </pc:spChg>
        <pc:spChg chg="add del mod">
          <ac:chgData name="Rajani Chavan" userId="cffde7c0-ab66-4158-b1a3-ad48ed7fbe11" providerId="ADAL" clId="{EAB4ED75-44DF-4632-883A-FFD02131C653}" dt="2025-11-05T11:19:23.676" v="415" actId="207"/>
          <ac:spMkLst>
            <pc:docMk/>
            <pc:sldMk cId="968036129" sldId="2147482525"/>
            <ac:spMk id="18" creationId="{84215B56-8920-4F06-ADBD-3CD95CA65CBD}"/>
          </ac:spMkLst>
        </pc:spChg>
        <pc:picChg chg="add mod">
          <ac:chgData name="Rajani Chavan" userId="cffde7c0-ab66-4158-b1a3-ad48ed7fbe11" providerId="ADAL" clId="{EAB4ED75-44DF-4632-883A-FFD02131C653}" dt="2025-11-05T11:17:24.631" v="410"/>
          <ac:picMkLst>
            <pc:docMk/>
            <pc:sldMk cId="968036129" sldId="2147482525"/>
            <ac:picMk id="2" creationId="{F704C2BB-14C1-4154-8FB3-9A1013AE4071}"/>
          </ac:picMkLst>
        </pc:picChg>
        <pc:picChg chg="add mod">
          <ac:chgData name="Rajani Chavan" userId="cffde7c0-ab66-4158-b1a3-ad48ed7fbe11" providerId="ADAL" clId="{EAB4ED75-44DF-4632-883A-FFD02131C653}" dt="2025-11-06T05:21:35.500" v="3434"/>
          <ac:picMkLst>
            <pc:docMk/>
            <pc:sldMk cId="968036129" sldId="2147482525"/>
            <ac:picMk id="3" creationId="{9FF8A31B-AD48-4C83-0DAB-A6B2E0BBE091}"/>
          </ac:picMkLst>
        </pc:picChg>
        <pc:picChg chg="del">
          <ac:chgData name="Rajani Chavan" userId="cffde7c0-ab66-4158-b1a3-ad48ed7fbe11" providerId="ADAL" clId="{EAB4ED75-44DF-4632-883A-FFD02131C653}" dt="2025-11-06T05:20:55.540" v="3432" actId="478"/>
          <ac:picMkLst>
            <pc:docMk/>
            <pc:sldMk cId="968036129" sldId="2147482525"/>
            <ac:picMk id="5" creationId="{ED7D0EE1-5D9A-DFFA-E555-CA9F54680633}"/>
          </ac:picMkLst>
        </pc:picChg>
        <pc:picChg chg="add mod">
          <ac:chgData name="Rajani Chavan" userId="cffde7c0-ab66-4158-b1a3-ad48ed7fbe11" providerId="ADAL" clId="{EAB4ED75-44DF-4632-883A-FFD02131C653}" dt="2025-11-05T11:17:24.631" v="410"/>
          <ac:picMkLst>
            <pc:docMk/>
            <pc:sldMk cId="968036129" sldId="2147482525"/>
            <ac:picMk id="6" creationId="{48E0F9F7-F0B9-91A9-710C-EA6B59713D73}"/>
          </ac:picMkLst>
        </pc:picChg>
        <pc:picChg chg="add del mod">
          <ac:chgData name="Rajani Chavan" userId="cffde7c0-ab66-4158-b1a3-ad48ed7fbe11" providerId="ADAL" clId="{EAB4ED75-44DF-4632-883A-FFD02131C653}" dt="2025-11-06T06:02:43.355" v="3703" actId="1076"/>
          <ac:picMkLst>
            <pc:docMk/>
            <pc:sldMk cId="968036129" sldId="2147482525"/>
            <ac:picMk id="9" creationId="{48E0F9F7-F0B9-91A9-710C-EA6B59713D73}"/>
          </ac:picMkLst>
        </pc:picChg>
        <pc:picChg chg="add del">
          <ac:chgData name="Rajani Chavan" userId="cffde7c0-ab66-4158-b1a3-ad48ed7fbe11" providerId="ADAL" clId="{EAB4ED75-44DF-4632-883A-FFD02131C653}" dt="2025-11-05T11:17:27.159" v="412" actId="21"/>
          <ac:picMkLst>
            <pc:docMk/>
            <pc:sldMk cId="968036129" sldId="2147482525"/>
            <ac:picMk id="12" creationId="{F704C2BB-14C1-4154-8FB3-9A1013AE4071}"/>
          </ac:picMkLst>
        </pc:picChg>
      </pc:sldChg>
      <pc:sldChg chg="modSp mod modNotesTx">
        <pc:chgData name="Rajani Chavan" userId="cffde7c0-ab66-4158-b1a3-ad48ed7fbe11" providerId="ADAL" clId="{EAB4ED75-44DF-4632-883A-FFD02131C653}" dt="2025-11-06T04:02:26.513" v="2439" actId="20577"/>
        <pc:sldMkLst>
          <pc:docMk/>
          <pc:sldMk cId="2128289019" sldId="2147482526"/>
        </pc:sldMkLst>
        <pc:spChg chg="mod">
          <ac:chgData name="Rajani Chavan" userId="cffde7c0-ab66-4158-b1a3-ad48ed7fbe11" providerId="ADAL" clId="{EAB4ED75-44DF-4632-883A-FFD02131C653}" dt="2025-11-06T04:02:26.513" v="2439" actId="20577"/>
          <ac:spMkLst>
            <pc:docMk/>
            <pc:sldMk cId="2128289019" sldId="2147482526"/>
            <ac:spMk id="2" creationId="{E6BE1961-10A4-34DD-5D7F-33953A0A3F7D}"/>
          </ac:spMkLst>
        </pc:spChg>
      </pc:sldChg>
      <pc:sldChg chg="modSp mod modAnim">
        <pc:chgData name="Rajani Chavan" userId="cffde7c0-ab66-4158-b1a3-ad48ed7fbe11" providerId="ADAL" clId="{EAB4ED75-44DF-4632-883A-FFD02131C653}" dt="2025-11-06T03:35:08.416" v="2056" actId="20577"/>
        <pc:sldMkLst>
          <pc:docMk/>
          <pc:sldMk cId="0" sldId="2147482527"/>
        </pc:sldMkLst>
        <pc:spChg chg="mod">
          <ac:chgData name="Rajani Chavan" userId="cffde7c0-ab66-4158-b1a3-ad48ed7fbe11" providerId="ADAL" clId="{EAB4ED75-44DF-4632-883A-FFD02131C653}" dt="2025-11-05T12:40:13.467" v="1686" actId="20577"/>
          <ac:spMkLst>
            <pc:docMk/>
            <pc:sldMk cId="0" sldId="2147482527"/>
            <ac:spMk id="155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4:23.168" v="2039" actId="1035"/>
          <ac:spMkLst>
            <pc:docMk/>
            <pc:sldMk cId="0" sldId="2147482527"/>
            <ac:spMk id="156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4:23.168" v="2039" actId="1035"/>
          <ac:spMkLst>
            <pc:docMk/>
            <pc:sldMk cId="0" sldId="2147482527"/>
            <ac:spMk id="158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4:23.168" v="2039" actId="1035"/>
          <ac:spMkLst>
            <pc:docMk/>
            <pc:sldMk cId="0" sldId="2147482527"/>
            <ac:spMk id="159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4:02.333" v="2034" actId="1037"/>
          <ac:spMkLst>
            <pc:docMk/>
            <pc:sldMk cId="0" sldId="2147482527"/>
            <ac:spMk id="160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1:42.321" v="1938" actId="1036"/>
          <ac:spMkLst>
            <pc:docMk/>
            <pc:sldMk cId="0" sldId="2147482527"/>
            <ac:spMk id="161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4:43.807" v="2043" actId="6549"/>
          <ac:spMkLst>
            <pc:docMk/>
            <pc:sldMk cId="0" sldId="2147482527"/>
            <ac:spMk id="162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4:02.333" v="2034" actId="1037"/>
          <ac:spMkLst>
            <pc:docMk/>
            <pc:sldMk cId="0" sldId="2147482527"/>
            <ac:spMk id="163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3:39.945" v="2025" actId="1038"/>
          <ac:spMkLst>
            <pc:docMk/>
            <pc:sldMk cId="0" sldId="2147482527"/>
            <ac:spMk id="164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1:42.321" v="1938" actId="1036"/>
          <ac:spMkLst>
            <pc:docMk/>
            <pc:sldMk cId="0" sldId="2147482527"/>
            <ac:spMk id="165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5:07.599" v="2055" actId="20577"/>
          <ac:spMkLst>
            <pc:docMk/>
            <pc:sldMk cId="0" sldId="2147482527"/>
            <ac:spMk id="166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3:51.038" v="2032" actId="1038"/>
          <ac:spMkLst>
            <pc:docMk/>
            <pc:sldMk cId="0" sldId="2147482527"/>
            <ac:spMk id="167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2:10.534" v="1964" actId="1038"/>
          <ac:spMkLst>
            <pc:docMk/>
            <pc:sldMk cId="0" sldId="2147482527"/>
            <ac:spMk id="168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1:42.321" v="1938" actId="1036"/>
          <ac:spMkLst>
            <pc:docMk/>
            <pc:sldMk cId="0" sldId="2147482527"/>
            <ac:spMk id="169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3:32:10.534" v="1964" actId="1038"/>
          <ac:spMkLst>
            <pc:docMk/>
            <pc:sldMk cId="0" sldId="2147482527"/>
            <ac:spMk id="170" creationId="{00000000-0000-0000-0000-000000000000}"/>
          </ac:spMkLst>
        </pc:spChg>
      </pc:sldChg>
      <pc:sldChg chg="modSp mod ord">
        <pc:chgData name="Rajani Chavan" userId="cffde7c0-ab66-4158-b1a3-ad48ed7fbe11" providerId="ADAL" clId="{EAB4ED75-44DF-4632-883A-FFD02131C653}" dt="2025-11-06T04:03:01.681" v="2448" actId="207"/>
        <pc:sldMkLst>
          <pc:docMk/>
          <pc:sldMk cId="3983599327" sldId="2147482528"/>
        </pc:sldMkLst>
        <pc:spChg chg="mod">
          <ac:chgData name="Rajani Chavan" userId="cffde7c0-ab66-4158-b1a3-ad48ed7fbe11" providerId="ADAL" clId="{EAB4ED75-44DF-4632-883A-FFD02131C653}" dt="2025-11-06T04:03:01.681" v="2448" actId="207"/>
          <ac:spMkLst>
            <pc:docMk/>
            <pc:sldMk cId="3983599327" sldId="2147482528"/>
            <ac:spMk id="2" creationId="{49353E33-1520-75FF-FAEA-A5EF2EC8C959}"/>
          </ac:spMkLst>
        </pc:spChg>
      </pc:sldChg>
      <pc:sldChg chg="modSp mod">
        <pc:chgData name="Rajani Chavan" userId="cffde7c0-ab66-4158-b1a3-ad48ed7fbe11" providerId="ADAL" clId="{EAB4ED75-44DF-4632-883A-FFD02131C653}" dt="2025-11-06T09:52:37.413" v="3827" actId="20577"/>
        <pc:sldMkLst>
          <pc:docMk/>
          <pc:sldMk cId="0" sldId="2147482529"/>
        </pc:sldMkLst>
        <pc:spChg chg="mod">
          <ac:chgData name="Rajani Chavan" userId="cffde7c0-ab66-4158-b1a3-ad48ed7fbe11" providerId="ADAL" clId="{EAB4ED75-44DF-4632-883A-FFD02131C653}" dt="2025-11-05T12:56:26.717" v="1910" actId="113"/>
          <ac:spMkLst>
            <pc:docMk/>
            <pc:sldMk cId="0" sldId="2147482529"/>
            <ac:spMk id="119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6T09:52:37.413" v="3827" actId="20577"/>
          <ac:spMkLst>
            <pc:docMk/>
            <pc:sldMk cId="0" sldId="2147482529"/>
            <ac:spMk id="121" creationId="{00000000-0000-0000-0000-000000000000}"/>
          </ac:spMkLst>
        </pc:spChg>
        <pc:spChg chg="mod">
          <ac:chgData name="Rajani Chavan" userId="cffde7c0-ab66-4158-b1a3-ad48ed7fbe11" providerId="ADAL" clId="{EAB4ED75-44DF-4632-883A-FFD02131C653}" dt="2025-11-05T11:58:03.493" v="1243" actId="403"/>
          <ac:spMkLst>
            <pc:docMk/>
            <pc:sldMk cId="0" sldId="2147482529"/>
            <ac:spMk id="132" creationId="{00000000-0000-0000-0000-000000000000}"/>
          </ac:spMkLst>
        </pc:spChg>
      </pc:sldChg>
      <pc:sldChg chg="addSp delSp modSp mod">
        <pc:chgData name="Rajani Chavan" userId="cffde7c0-ab66-4158-b1a3-ad48ed7fbe11" providerId="ADAL" clId="{EAB4ED75-44DF-4632-883A-FFD02131C653}" dt="2025-11-06T04:04:34.337" v="2477"/>
        <pc:sldMkLst>
          <pc:docMk/>
          <pc:sldMk cId="3163151922" sldId="2147482530"/>
        </pc:sldMkLst>
        <pc:spChg chg="del mod">
          <ac:chgData name="Rajani Chavan" userId="cffde7c0-ab66-4158-b1a3-ad48ed7fbe11" providerId="ADAL" clId="{EAB4ED75-44DF-4632-883A-FFD02131C653}" dt="2025-11-06T04:03:37.262" v="2462"/>
          <ac:spMkLst>
            <pc:docMk/>
            <pc:sldMk cId="3163151922" sldId="2147482530"/>
            <ac:spMk id="2" creationId="{63CB9E29-686F-0A1E-C544-41FB29A99EAE}"/>
          </ac:spMkLst>
        </pc:spChg>
        <pc:spChg chg="add mod">
          <ac:chgData name="Rajani Chavan" userId="cffde7c0-ab66-4158-b1a3-ad48ed7fbe11" providerId="ADAL" clId="{EAB4ED75-44DF-4632-883A-FFD02131C653}" dt="2025-11-06T04:03:32.826" v="2460"/>
          <ac:spMkLst>
            <pc:docMk/>
            <pc:sldMk cId="3163151922" sldId="2147482530"/>
            <ac:spMk id="3" creationId="{4B5BA355-F7C9-EB4E-140A-8BF33727C879}"/>
          </ac:spMkLst>
        </pc:spChg>
        <pc:spChg chg="add mod">
          <ac:chgData name="Rajani Chavan" userId="cffde7c0-ab66-4158-b1a3-ad48ed7fbe11" providerId="ADAL" clId="{EAB4ED75-44DF-4632-883A-FFD02131C653}" dt="2025-11-06T04:04:34.337" v="2477"/>
          <ac:spMkLst>
            <pc:docMk/>
            <pc:sldMk cId="3163151922" sldId="2147482530"/>
            <ac:spMk id="4" creationId="{1E3F7FA9-7B95-EB45-3F2D-DF4A87E67FEF}"/>
          </ac:spMkLst>
        </pc:spChg>
      </pc:sldChg>
      <pc:sldChg chg="addSp delSp modSp mod">
        <pc:chgData name="Rajani Chavan" userId="cffde7c0-ab66-4158-b1a3-ad48ed7fbe11" providerId="ADAL" clId="{EAB4ED75-44DF-4632-883A-FFD02131C653}" dt="2025-11-06T04:04:14.645" v="2473" actId="108"/>
        <pc:sldMkLst>
          <pc:docMk/>
          <pc:sldMk cId="988891095" sldId="2147482533"/>
        </pc:sldMkLst>
        <pc:spChg chg="del mod">
          <ac:chgData name="Rajani Chavan" userId="cffde7c0-ab66-4158-b1a3-ad48ed7fbe11" providerId="ADAL" clId="{EAB4ED75-44DF-4632-883A-FFD02131C653}" dt="2025-11-06T04:03:54.155" v="2467"/>
          <ac:spMkLst>
            <pc:docMk/>
            <pc:sldMk cId="988891095" sldId="2147482533"/>
            <ac:spMk id="2" creationId="{C12BFA2B-5DE1-9062-BA07-682834B29F48}"/>
          </ac:spMkLst>
        </pc:spChg>
        <pc:spChg chg="add mod">
          <ac:chgData name="Rajani Chavan" userId="cffde7c0-ab66-4158-b1a3-ad48ed7fbe11" providerId="ADAL" clId="{EAB4ED75-44DF-4632-883A-FFD02131C653}" dt="2025-11-06T04:04:14.645" v="2473" actId="108"/>
          <ac:spMkLst>
            <pc:docMk/>
            <pc:sldMk cId="988891095" sldId="2147482533"/>
            <ac:spMk id="3" creationId="{507C2415-31A7-6A35-F7AC-7BB58D164654}"/>
          </ac:spMkLst>
        </pc:spChg>
      </pc:sldChg>
      <pc:sldChg chg="addSp delSp modSp add del mod delAnim">
        <pc:chgData name="Rajani Chavan" userId="cffde7c0-ab66-4158-b1a3-ad48ed7fbe11" providerId="ADAL" clId="{EAB4ED75-44DF-4632-883A-FFD02131C653}" dt="2025-11-05T11:55:04.320" v="1186" actId="47"/>
        <pc:sldMkLst>
          <pc:docMk/>
          <pc:sldMk cId="3018853936" sldId="2147482534"/>
        </pc:sldMkLst>
        <pc:spChg chg="del">
          <ac:chgData name="Rajani Chavan" userId="cffde7c0-ab66-4158-b1a3-ad48ed7fbe11" providerId="ADAL" clId="{EAB4ED75-44DF-4632-883A-FFD02131C653}" dt="2025-11-05T11:42:04.574" v="781" actId="478"/>
          <ac:spMkLst>
            <pc:docMk/>
            <pc:sldMk cId="3018853936" sldId="2147482534"/>
            <ac:spMk id="2" creationId="{91303F6C-7068-F8E5-F622-88786E51470B}"/>
          </ac:spMkLst>
        </pc:spChg>
        <pc:spChg chg="del">
          <ac:chgData name="Rajani Chavan" userId="cffde7c0-ab66-4158-b1a3-ad48ed7fbe11" providerId="ADAL" clId="{EAB4ED75-44DF-4632-883A-FFD02131C653}" dt="2025-11-05T11:42:05.776" v="782" actId="478"/>
          <ac:spMkLst>
            <pc:docMk/>
            <pc:sldMk cId="3018853936" sldId="2147482534"/>
            <ac:spMk id="4" creationId="{A2714A06-2CA2-6DAD-4446-3A0513558D74}"/>
          </ac:spMkLst>
        </pc:spChg>
        <pc:spChg chg="mod">
          <ac:chgData name="Rajani Chavan" userId="cffde7c0-ab66-4158-b1a3-ad48ed7fbe11" providerId="ADAL" clId="{EAB4ED75-44DF-4632-883A-FFD02131C653}" dt="2025-11-05T11:44:52.819" v="896" actId="1076"/>
          <ac:spMkLst>
            <pc:docMk/>
            <pc:sldMk cId="3018853936" sldId="2147482534"/>
            <ac:spMk id="67" creationId="{7D9E720E-3C35-E538-AC3E-E7271B4BE962}"/>
          </ac:spMkLst>
        </pc:spChg>
        <pc:graphicFrameChg chg="add mod">
          <ac:chgData name="Rajani Chavan" userId="cffde7c0-ab66-4158-b1a3-ad48ed7fbe11" providerId="ADAL" clId="{EAB4ED75-44DF-4632-883A-FFD02131C653}" dt="2025-11-05T11:41:58.991" v="779"/>
          <ac:graphicFrameMkLst>
            <pc:docMk/>
            <pc:sldMk cId="3018853936" sldId="2147482534"/>
            <ac:graphicFrameMk id="5" creationId="{84A734FD-1D85-B233-D2D9-7B57207BEC1A}"/>
          </ac:graphicFrameMkLst>
        </pc:graphicFrameChg>
        <pc:graphicFrameChg chg="add del mod">
          <ac:chgData name="Rajani Chavan" userId="cffde7c0-ab66-4158-b1a3-ad48ed7fbe11" providerId="ADAL" clId="{EAB4ED75-44DF-4632-883A-FFD02131C653}" dt="2025-11-05T11:44:59.642" v="921" actId="478"/>
          <ac:graphicFrameMkLst>
            <pc:docMk/>
            <pc:sldMk cId="3018853936" sldId="2147482534"/>
            <ac:graphicFrameMk id="6" creationId="{84A734FD-1D85-B233-D2D9-7B57207BEC1A}"/>
          </ac:graphicFrameMkLst>
        </pc:graphicFrameChg>
        <pc:graphicFrameChg chg="add del mod">
          <ac:chgData name="Rajani Chavan" userId="cffde7c0-ab66-4158-b1a3-ad48ed7fbe11" providerId="ADAL" clId="{EAB4ED75-44DF-4632-883A-FFD02131C653}" dt="2025-11-05T11:46:10.347" v="934" actId="478"/>
          <ac:graphicFrameMkLst>
            <pc:docMk/>
            <pc:sldMk cId="3018853936" sldId="2147482534"/>
            <ac:graphicFrameMk id="7" creationId="{84A734FD-1D85-B233-D2D9-7B57207BEC1A}"/>
          </ac:graphicFrameMkLst>
        </pc:graphicFrameChg>
        <pc:graphicFrameChg chg="add mod">
          <ac:chgData name="Rajani Chavan" userId="cffde7c0-ab66-4158-b1a3-ad48ed7fbe11" providerId="ADAL" clId="{EAB4ED75-44DF-4632-883A-FFD02131C653}" dt="2025-11-05T11:47:27.559" v="967"/>
          <ac:graphicFrameMkLst>
            <pc:docMk/>
            <pc:sldMk cId="3018853936" sldId="2147482534"/>
            <ac:graphicFrameMk id="8" creationId="{84A734FD-1D85-B233-D2D9-7B57207BEC1A}"/>
          </ac:graphicFrameMkLst>
        </pc:graphicFrameChg>
        <pc:graphicFrameChg chg="del">
          <ac:chgData name="Rajani Chavan" userId="cffde7c0-ab66-4158-b1a3-ad48ed7fbe11" providerId="ADAL" clId="{EAB4ED75-44DF-4632-883A-FFD02131C653}" dt="2025-11-05T11:42:02.605" v="780" actId="478"/>
          <ac:graphicFrameMkLst>
            <pc:docMk/>
            <pc:sldMk cId="3018853936" sldId="2147482534"/>
            <ac:graphicFrameMk id="10" creationId="{3B5D726F-0909-2430-6753-7EC2B736B6BD}"/>
          </ac:graphicFrameMkLst>
        </pc:graphicFrameChg>
      </pc:sldChg>
      <pc:sldChg chg="modSp add mod modAnim">
        <pc:chgData name="Rajani Chavan" userId="cffde7c0-ab66-4158-b1a3-ad48ed7fbe11" providerId="ADAL" clId="{EAB4ED75-44DF-4632-883A-FFD02131C653}" dt="2025-11-06T06:03:47.266" v="3721"/>
        <pc:sldMkLst>
          <pc:docMk/>
          <pc:sldMk cId="3263075166" sldId="2147482535"/>
        </pc:sldMkLst>
        <pc:spChg chg="mod">
          <ac:chgData name="Rajani Chavan" userId="cffde7c0-ab66-4158-b1a3-ad48ed7fbe11" providerId="ADAL" clId="{EAB4ED75-44DF-4632-883A-FFD02131C653}" dt="2025-11-05T11:53:48.151" v="1182" actId="207"/>
          <ac:spMkLst>
            <pc:docMk/>
            <pc:sldMk cId="3263075166" sldId="2147482535"/>
            <ac:spMk id="93" creationId="{80FC3529-4233-1C57-D1B7-D94762FCA524}"/>
          </ac:spMkLst>
        </pc:spChg>
        <pc:spChg chg="mod">
          <ac:chgData name="Rajani Chavan" userId="cffde7c0-ab66-4158-b1a3-ad48ed7fbe11" providerId="ADAL" clId="{EAB4ED75-44DF-4632-883A-FFD02131C653}" dt="2025-11-05T11:52:28.285" v="1173" actId="20577"/>
          <ac:spMkLst>
            <pc:docMk/>
            <pc:sldMk cId="3263075166" sldId="2147482535"/>
            <ac:spMk id="95" creationId="{2B9C5B58-4B52-0E51-65CC-7B40A2949514}"/>
          </ac:spMkLst>
        </pc:spChg>
        <pc:spChg chg="mod">
          <ac:chgData name="Rajani Chavan" userId="cffde7c0-ab66-4158-b1a3-ad48ed7fbe11" providerId="ADAL" clId="{EAB4ED75-44DF-4632-883A-FFD02131C653}" dt="2025-11-05T11:53:50.885" v="1184" actId="207"/>
          <ac:spMkLst>
            <pc:docMk/>
            <pc:sldMk cId="3263075166" sldId="2147482535"/>
            <ac:spMk id="101" creationId="{D8D6CBA2-529D-30E6-5C76-9BD27006CB5A}"/>
          </ac:spMkLst>
        </pc:spChg>
        <pc:spChg chg="mod">
          <ac:chgData name="Rajani Chavan" userId="cffde7c0-ab66-4158-b1a3-ad48ed7fbe11" providerId="ADAL" clId="{EAB4ED75-44DF-4632-883A-FFD02131C653}" dt="2025-11-05T11:53:46.045" v="1181" actId="207"/>
          <ac:spMkLst>
            <pc:docMk/>
            <pc:sldMk cId="3263075166" sldId="2147482535"/>
            <ac:spMk id="103" creationId="{AAB850DE-2419-745F-F993-DE4AB6A47E2A}"/>
          </ac:spMkLst>
        </pc:spChg>
        <pc:spChg chg="mod">
          <ac:chgData name="Rajani Chavan" userId="cffde7c0-ab66-4158-b1a3-ad48ed7fbe11" providerId="ADAL" clId="{EAB4ED75-44DF-4632-883A-FFD02131C653}" dt="2025-11-05T11:52:30.787" v="1175" actId="20577"/>
          <ac:spMkLst>
            <pc:docMk/>
            <pc:sldMk cId="3263075166" sldId="2147482535"/>
            <ac:spMk id="109" creationId="{CB52E786-0839-DCCA-4100-997B1A046410}"/>
          </ac:spMkLst>
        </pc:spChg>
        <pc:spChg chg="mod">
          <ac:chgData name="Rajani Chavan" userId="cffde7c0-ab66-4158-b1a3-ad48ed7fbe11" providerId="ADAL" clId="{EAB4ED75-44DF-4632-883A-FFD02131C653}" dt="2025-11-05T11:52:22.585" v="1171" actId="6549"/>
          <ac:spMkLst>
            <pc:docMk/>
            <pc:sldMk cId="3263075166" sldId="2147482535"/>
            <ac:spMk id="111" creationId="{A313D05A-78AB-50F6-D5C2-AAD28A54B006}"/>
          </ac:spMkLst>
        </pc:spChg>
        <pc:spChg chg="mod">
          <ac:chgData name="Rajani Chavan" userId="cffde7c0-ab66-4158-b1a3-ad48ed7fbe11" providerId="ADAL" clId="{EAB4ED75-44DF-4632-883A-FFD02131C653}" dt="2025-11-05T11:51:32.331" v="1156" actId="21"/>
          <ac:spMkLst>
            <pc:docMk/>
            <pc:sldMk cId="3263075166" sldId="2147482535"/>
            <ac:spMk id="113" creationId="{5DD8F984-3377-EB44-DC9D-FFE6AF2F4CB5}"/>
          </ac:spMkLst>
        </pc:spChg>
        <pc:grpChg chg="mod">
          <ac:chgData name="Rajani Chavan" userId="cffde7c0-ab66-4158-b1a3-ad48ed7fbe11" providerId="ADAL" clId="{EAB4ED75-44DF-4632-883A-FFD02131C653}" dt="2025-11-05T11:52:47.718" v="1179" actId="14100"/>
          <ac:grpSpMkLst>
            <pc:docMk/>
            <pc:sldMk cId="3263075166" sldId="2147482535"/>
            <ac:grpSpMk id="100" creationId="{E69F78AC-A637-C17E-6625-00A398B660D5}"/>
          </ac:grpSpMkLst>
        </pc:grpChg>
        <pc:cxnChg chg="mod">
          <ac:chgData name="Rajani Chavan" userId="cffde7c0-ab66-4158-b1a3-ad48ed7fbe11" providerId="ADAL" clId="{EAB4ED75-44DF-4632-883A-FFD02131C653}" dt="2025-11-05T11:52:47.718" v="1179" actId="14100"/>
          <ac:cxnSpMkLst>
            <pc:docMk/>
            <pc:sldMk cId="3263075166" sldId="2147482535"/>
            <ac:cxnSpMk id="97" creationId="{4C5D1D71-2643-D646-03AC-92F2CEDAD826}"/>
          </ac:cxnSpMkLst>
        </pc:cxnChg>
      </pc:sldChg>
      <pc:sldChg chg="addSp delSp modSp add mod modAnim">
        <pc:chgData name="Rajani Chavan" userId="cffde7c0-ab66-4158-b1a3-ad48ed7fbe11" providerId="ADAL" clId="{EAB4ED75-44DF-4632-883A-FFD02131C653}" dt="2025-11-06T05:26:31.669" v="3537" actId="27636"/>
        <pc:sldMkLst>
          <pc:docMk/>
          <pc:sldMk cId="778917318" sldId="2147482536"/>
        </pc:sldMkLst>
        <pc:spChg chg="mod">
          <ac:chgData name="Rajani Chavan" userId="cffde7c0-ab66-4158-b1a3-ad48ed7fbe11" providerId="ADAL" clId="{EAB4ED75-44DF-4632-883A-FFD02131C653}" dt="2025-11-06T05:26:31.669" v="3537" actId="27636"/>
          <ac:spMkLst>
            <pc:docMk/>
            <pc:sldMk cId="778917318" sldId="2147482536"/>
            <ac:spMk id="3" creationId="{BACA8C12-51C1-2EDD-7ED7-6CD57D811F58}"/>
          </ac:spMkLst>
        </pc:spChg>
        <pc:spChg chg="mod">
          <ac:chgData name="Rajani Chavan" userId="cffde7c0-ab66-4158-b1a3-ad48ed7fbe11" providerId="ADAL" clId="{EAB4ED75-44DF-4632-883A-FFD02131C653}" dt="2025-11-05T12:41:55.984" v="1711"/>
          <ac:spMkLst>
            <pc:docMk/>
            <pc:sldMk cId="778917318" sldId="2147482536"/>
            <ac:spMk id="5" creationId="{ECA45612-ABD0-2779-B758-B06843A0BD04}"/>
          </ac:spMkLst>
        </pc:spChg>
        <pc:spChg chg="mod">
          <ac:chgData name="Rajani Chavan" userId="cffde7c0-ab66-4158-b1a3-ad48ed7fbe11" providerId="ADAL" clId="{EAB4ED75-44DF-4632-883A-FFD02131C653}" dt="2025-11-05T12:41:55.984" v="1711"/>
          <ac:spMkLst>
            <pc:docMk/>
            <pc:sldMk cId="778917318" sldId="2147482536"/>
            <ac:spMk id="8" creationId="{B3CB39A5-C553-EF68-B47B-C4D54EE9234D}"/>
          </ac:spMkLst>
        </pc:spChg>
        <pc:spChg chg="mod">
          <ac:chgData name="Rajani Chavan" userId="cffde7c0-ab66-4158-b1a3-ad48ed7fbe11" providerId="ADAL" clId="{EAB4ED75-44DF-4632-883A-FFD02131C653}" dt="2025-11-05T12:41:55.984" v="1711"/>
          <ac:spMkLst>
            <pc:docMk/>
            <pc:sldMk cId="778917318" sldId="2147482536"/>
            <ac:spMk id="11" creationId="{60DF9F30-E6A5-F14B-2A4A-52A9B5F0C141}"/>
          </ac:spMkLst>
        </pc:spChg>
        <pc:spChg chg="add mod">
          <ac:chgData name="Rajani Chavan" userId="cffde7c0-ab66-4158-b1a3-ad48ed7fbe11" providerId="ADAL" clId="{EAB4ED75-44DF-4632-883A-FFD02131C653}" dt="2025-11-05T12:41:55.984" v="1711"/>
          <ac:spMkLst>
            <pc:docMk/>
            <pc:sldMk cId="778917318" sldId="2147482536"/>
            <ac:spMk id="13" creationId="{1148B321-DBB8-E9A4-EF74-498AAEBEE952}"/>
          </ac:spMkLst>
        </pc:spChg>
        <pc:spChg chg="add mod">
          <ac:chgData name="Rajani Chavan" userId="cffde7c0-ab66-4158-b1a3-ad48ed7fbe11" providerId="ADAL" clId="{EAB4ED75-44DF-4632-883A-FFD02131C653}" dt="2025-11-05T12:41:55.984" v="1711"/>
          <ac:spMkLst>
            <pc:docMk/>
            <pc:sldMk cId="778917318" sldId="2147482536"/>
            <ac:spMk id="14" creationId="{2413713F-DECA-8DB3-9BDD-A7553849653F}"/>
          </ac:spMkLst>
        </pc:spChg>
        <pc:spChg chg="add mod">
          <ac:chgData name="Rajani Chavan" userId="cffde7c0-ab66-4158-b1a3-ad48ed7fbe11" providerId="ADAL" clId="{EAB4ED75-44DF-4632-883A-FFD02131C653}" dt="2025-11-05T12:41:55.984" v="1711"/>
          <ac:spMkLst>
            <pc:docMk/>
            <pc:sldMk cId="778917318" sldId="2147482536"/>
            <ac:spMk id="15" creationId="{24558D84-618E-E6A7-CA8A-5F87890C8F9C}"/>
          </ac:spMkLst>
        </pc:spChg>
        <pc:spChg chg="mod">
          <ac:chgData name="Rajani Chavan" userId="cffde7c0-ab66-4158-b1a3-ad48ed7fbe11" providerId="ADAL" clId="{EAB4ED75-44DF-4632-883A-FFD02131C653}" dt="2025-11-05T12:41:59.999" v="1714"/>
          <ac:spMkLst>
            <pc:docMk/>
            <pc:sldMk cId="778917318" sldId="2147482536"/>
            <ac:spMk id="17" creationId="{66BB3D11-A458-CA2A-3A39-05BEE921F1E8}"/>
          </ac:spMkLst>
        </pc:spChg>
        <pc:spChg chg="mod">
          <ac:chgData name="Rajani Chavan" userId="cffde7c0-ab66-4158-b1a3-ad48ed7fbe11" providerId="ADAL" clId="{EAB4ED75-44DF-4632-883A-FFD02131C653}" dt="2025-11-05T12:41:59.999" v="1714"/>
          <ac:spMkLst>
            <pc:docMk/>
            <pc:sldMk cId="778917318" sldId="2147482536"/>
            <ac:spMk id="20" creationId="{AC7B58CF-E8D9-3BE5-04ED-E47F111CB54A}"/>
          </ac:spMkLst>
        </pc:spChg>
        <pc:spChg chg="mod">
          <ac:chgData name="Rajani Chavan" userId="cffde7c0-ab66-4158-b1a3-ad48ed7fbe11" providerId="ADAL" clId="{EAB4ED75-44DF-4632-883A-FFD02131C653}" dt="2025-11-05T12:41:59.999" v="1714"/>
          <ac:spMkLst>
            <pc:docMk/>
            <pc:sldMk cId="778917318" sldId="2147482536"/>
            <ac:spMk id="24" creationId="{0740584B-AE85-9026-370E-48E64C4CCE7A}"/>
          </ac:spMkLst>
        </pc:spChg>
        <pc:spChg chg="add mod">
          <ac:chgData name="Rajani Chavan" userId="cffde7c0-ab66-4158-b1a3-ad48ed7fbe11" providerId="ADAL" clId="{EAB4ED75-44DF-4632-883A-FFD02131C653}" dt="2025-11-05T12:42:21.463" v="1717" actId="207"/>
          <ac:spMkLst>
            <pc:docMk/>
            <pc:sldMk cId="778917318" sldId="2147482536"/>
            <ac:spMk id="29" creationId="{E90CA2F4-5571-4A12-DE4F-5BCD2DBFB402}"/>
          </ac:spMkLst>
        </pc:spChg>
        <pc:spChg chg="add mod">
          <ac:chgData name="Rajani Chavan" userId="cffde7c0-ab66-4158-b1a3-ad48ed7fbe11" providerId="ADAL" clId="{EAB4ED75-44DF-4632-883A-FFD02131C653}" dt="2025-11-05T12:42:14.388" v="1716" actId="207"/>
          <ac:spMkLst>
            <pc:docMk/>
            <pc:sldMk cId="778917318" sldId="2147482536"/>
            <ac:spMk id="30" creationId="{8290CBD4-1CAD-8172-F88E-6E9395AF89E8}"/>
          </ac:spMkLst>
        </pc:spChg>
        <pc:spChg chg="add mod">
          <ac:chgData name="Rajani Chavan" userId="cffde7c0-ab66-4158-b1a3-ad48ed7fbe11" providerId="ADAL" clId="{EAB4ED75-44DF-4632-883A-FFD02131C653}" dt="2025-11-05T12:42:09.342" v="1715" actId="207"/>
          <ac:spMkLst>
            <pc:docMk/>
            <pc:sldMk cId="778917318" sldId="2147482536"/>
            <ac:spMk id="31" creationId="{24E2E20F-8AFB-E9A9-5732-C098A5CE7A7F}"/>
          </ac:spMkLst>
        </pc:spChg>
        <pc:grpChg chg="add mod">
          <ac:chgData name="Rajani Chavan" userId="cffde7c0-ab66-4158-b1a3-ad48ed7fbe11" providerId="ADAL" clId="{EAB4ED75-44DF-4632-883A-FFD02131C653}" dt="2025-11-05T12:41:55.984" v="1711"/>
          <ac:grpSpMkLst>
            <pc:docMk/>
            <pc:sldMk cId="778917318" sldId="2147482536"/>
            <ac:grpSpMk id="4" creationId="{E777DCDE-E0F2-062E-C12A-15D312DE76E3}"/>
          </ac:grpSpMkLst>
        </pc:grpChg>
        <pc:grpChg chg="add mod">
          <ac:chgData name="Rajani Chavan" userId="cffde7c0-ab66-4158-b1a3-ad48ed7fbe11" providerId="ADAL" clId="{EAB4ED75-44DF-4632-883A-FFD02131C653}" dt="2025-11-05T12:41:59.999" v="1714"/>
          <ac:grpSpMkLst>
            <pc:docMk/>
            <pc:sldMk cId="778917318" sldId="2147482536"/>
            <ac:grpSpMk id="19" creationId="{64663D1F-6789-220B-8EDA-4485BC7BE7D6}"/>
          </ac:grpSpMkLst>
        </pc:grpChg>
        <pc:grpChg chg="del">
          <ac:chgData name="Rajani Chavan" userId="cffde7c0-ab66-4158-b1a3-ad48ed7fbe11" providerId="ADAL" clId="{EAB4ED75-44DF-4632-883A-FFD02131C653}" dt="2025-11-05T12:41:59.554" v="1713" actId="478"/>
          <ac:grpSpMkLst>
            <pc:docMk/>
            <pc:sldMk cId="778917318" sldId="2147482536"/>
            <ac:grpSpMk id="25" creationId="{585483F5-3565-A0E1-777B-23184FAE38C1}"/>
          </ac:grpSpMkLst>
        </pc:grpChg>
        <pc:graphicFrameChg chg="del">
          <ac:chgData name="Rajani Chavan" userId="cffde7c0-ab66-4158-b1a3-ad48ed7fbe11" providerId="ADAL" clId="{EAB4ED75-44DF-4632-883A-FFD02131C653}" dt="2025-11-05T12:41:55.509" v="1710" actId="478"/>
          <ac:graphicFrameMkLst>
            <pc:docMk/>
            <pc:sldMk cId="778917318" sldId="2147482536"/>
            <ac:graphicFrameMk id="21" creationId="{38897CCD-A2ED-2BCE-7077-CAE258D8248D}"/>
          </ac:graphicFrameMkLst>
        </pc:graphicFrameChg>
        <pc:picChg chg="mod">
          <ac:chgData name="Rajani Chavan" userId="cffde7c0-ab66-4158-b1a3-ad48ed7fbe11" providerId="ADAL" clId="{EAB4ED75-44DF-4632-883A-FFD02131C653}" dt="2025-11-05T12:41:55.984" v="1711"/>
          <ac:picMkLst>
            <pc:docMk/>
            <pc:sldMk cId="778917318" sldId="2147482536"/>
            <ac:picMk id="6" creationId="{CD5FAB91-E13A-373C-7322-35F80AFE9586}"/>
          </ac:picMkLst>
        </pc:picChg>
        <pc:picChg chg="mod">
          <ac:chgData name="Rajani Chavan" userId="cffde7c0-ab66-4158-b1a3-ad48ed7fbe11" providerId="ADAL" clId="{EAB4ED75-44DF-4632-883A-FFD02131C653}" dt="2025-11-05T12:41:55.984" v="1711"/>
          <ac:picMkLst>
            <pc:docMk/>
            <pc:sldMk cId="778917318" sldId="2147482536"/>
            <ac:picMk id="9" creationId="{36E9766E-1090-13F2-398D-577C39C73777}"/>
          </ac:picMkLst>
        </pc:picChg>
        <pc:picChg chg="mod">
          <ac:chgData name="Rajani Chavan" userId="cffde7c0-ab66-4158-b1a3-ad48ed7fbe11" providerId="ADAL" clId="{EAB4ED75-44DF-4632-883A-FFD02131C653}" dt="2025-11-05T12:41:55.984" v="1711"/>
          <ac:picMkLst>
            <pc:docMk/>
            <pc:sldMk cId="778917318" sldId="2147482536"/>
            <ac:picMk id="12" creationId="{2A896B8F-7A63-C98D-75BC-19CDBFE30603}"/>
          </ac:picMkLst>
        </pc:picChg>
        <pc:picChg chg="mod">
          <ac:chgData name="Rajani Chavan" userId="cffde7c0-ab66-4158-b1a3-ad48ed7fbe11" providerId="ADAL" clId="{EAB4ED75-44DF-4632-883A-FFD02131C653}" dt="2025-11-05T12:41:59.999" v="1714"/>
          <ac:picMkLst>
            <pc:docMk/>
            <pc:sldMk cId="778917318" sldId="2147482536"/>
            <ac:picMk id="18" creationId="{C66C3821-4FFD-33C5-2CB8-6B5CED780064}"/>
          </ac:picMkLst>
        </pc:picChg>
        <pc:picChg chg="mod">
          <ac:chgData name="Rajani Chavan" userId="cffde7c0-ab66-4158-b1a3-ad48ed7fbe11" providerId="ADAL" clId="{EAB4ED75-44DF-4632-883A-FFD02131C653}" dt="2025-11-05T12:41:59.999" v="1714"/>
          <ac:picMkLst>
            <pc:docMk/>
            <pc:sldMk cId="778917318" sldId="2147482536"/>
            <ac:picMk id="22" creationId="{1B3D225E-854C-F13C-3435-0A702A4E38B1}"/>
          </ac:picMkLst>
        </pc:picChg>
        <pc:picChg chg="mod">
          <ac:chgData name="Rajani Chavan" userId="cffde7c0-ab66-4158-b1a3-ad48ed7fbe11" providerId="ADAL" clId="{EAB4ED75-44DF-4632-883A-FFD02131C653}" dt="2025-11-05T12:41:59.999" v="1714"/>
          <ac:picMkLst>
            <pc:docMk/>
            <pc:sldMk cId="778917318" sldId="2147482536"/>
            <ac:picMk id="28" creationId="{A86F7B7E-7033-08E1-C404-A36769D19F00}"/>
          </ac:picMkLst>
        </pc:picChg>
      </pc:sldChg>
      <pc:sldChg chg="addSp delSp modSp add mod ord">
        <pc:chgData name="Rajani Chavan" userId="cffde7c0-ab66-4158-b1a3-ad48ed7fbe11" providerId="ADAL" clId="{EAB4ED75-44DF-4632-883A-FFD02131C653}" dt="2025-11-06T09:25:43.274" v="3822"/>
        <pc:sldMkLst>
          <pc:docMk/>
          <pc:sldMk cId="0" sldId="2147482537"/>
        </pc:sldMkLst>
        <pc:spChg chg="add mod">
          <ac:chgData name="Rajani Chavan" userId="cffde7c0-ab66-4158-b1a3-ad48ed7fbe11" providerId="ADAL" clId="{EAB4ED75-44DF-4632-883A-FFD02131C653}" dt="2025-11-06T05:18:43.473" v="3390"/>
          <ac:spMkLst>
            <pc:docMk/>
            <pc:sldMk cId="0" sldId="2147482537"/>
            <ac:spMk id="5" creationId="{AC8C7906-DE55-DAFC-D0F7-02DE4FB7CDB9}"/>
          </ac:spMkLst>
        </pc:spChg>
        <pc:spChg chg="add del mod">
          <ac:chgData name="Rajani Chavan" userId="cffde7c0-ab66-4158-b1a3-ad48ed7fbe11" providerId="ADAL" clId="{EAB4ED75-44DF-4632-883A-FFD02131C653}" dt="2025-11-06T05:18:54.978" v="3392" actId="21"/>
          <ac:spMkLst>
            <pc:docMk/>
            <pc:sldMk cId="0" sldId="2147482537"/>
            <ac:spMk id="7" creationId="{1C35E46D-7B0E-27B6-A33A-2B6B895C5BB9}"/>
          </ac:spMkLst>
        </pc:spChg>
        <pc:spChg chg="mod">
          <ac:chgData name="Rajani Chavan" userId="cffde7c0-ab66-4158-b1a3-ad48ed7fbe11" providerId="ADAL" clId="{EAB4ED75-44DF-4632-883A-FFD02131C653}" dt="2025-11-06T05:24:26.646" v="3503" actId="404"/>
          <ac:spMkLst>
            <pc:docMk/>
            <pc:sldMk cId="0" sldId="2147482537"/>
            <ac:spMk id="48" creationId="{00000000-0000-0000-0000-000000000000}"/>
          </ac:spMkLst>
        </pc:spChg>
        <pc:spChg chg="add del mod">
          <ac:chgData name="Rajani Chavan" userId="cffde7c0-ab66-4158-b1a3-ad48ed7fbe11" providerId="ADAL" clId="{EAB4ED75-44DF-4632-883A-FFD02131C653}" dt="2025-11-06T05:20:23.403" v="3428" actId="14100"/>
          <ac:spMkLst>
            <pc:docMk/>
            <pc:sldMk cId="0" sldId="2147482537"/>
            <ac:spMk id="54" creationId="{00000000-0000-0000-0000-000000000000}"/>
          </ac:spMkLst>
        </pc:spChg>
        <pc:picChg chg="add mod">
          <ac:chgData name="Rajani Chavan" userId="cffde7c0-ab66-4158-b1a3-ad48ed7fbe11" providerId="ADAL" clId="{EAB4ED75-44DF-4632-883A-FFD02131C653}" dt="2025-11-06T05:18:20.331" v="3385" actId="1076"/>
          <ac:picMkLst>
            <pc:docMk/>
            <pc:sldMk cId="0" sldId="2147482537"/>
            <ac:picMk id="4" creationId="{84702A23-38AC-A743-697E-649AB4F981B7}"/>
          </ac:picMkLst>
        </pc:picChg>
        <pc:picChg chg="add mod">
          <ac:chgData name="Rajani Chavan" userId="cffde7c0-ab66-4158-b1a3-ad48ed7fbe11" providerId="ADAL" clId="{EAB4ED75-44DF-4632-883A-FFD02131C653}" dt="2025-11-06T05:19:23.128" v="3401" actId="1035"/>
          <ac:picMkLst>
            <pc:docMk/>
            <pc:sldMk cId="0" sldId="2147482537"/>
            <ac:picMk id="8" creationId="{5C3EDAC8-147D-907B-3CC6-A8EFA87EA4D3}"/>
          </ac:picMkLst>
        </pc:picChg>
        <pc:picChg chg="del">
          <ac:chgData name="Rajani Chavan" userId="cffde7c0-ab66-4158-b1a3-ad48ed7fbe11" providerId="ADAL" clId="{EAB4ED75-44DF-4632-883A-FFD02131C653}" dt="2025-11-06T05:18:34.642" v="3386" actId="478"/>
          <ac:picMkLst>
            <pc:docMk/>
            <pc:sldMk cId="0" sldId="2147482537"/>
            <ac:picMk id="47" creationId="{00000000-0000-0000-0000-000000000000}"/>
          </ac:picMkLst>
        </pc:picChg>
        <pc:picChg chg="mod">
          <ac:chgData name="Rajani Chavan" userId="cffde7c0-ab66-4158-b1a3-ad48ed7fbe11" providerId="ADAL" clId="{EAB4ED75-44DF-4632-883A-FFD02131C653}" dt="2025-11-06T05:20:27.652" v="3429" actId="14100"/>
          <ac:picMkLst>
            <pc:docMk/>
            <pc:sldMk cId="0" sldId="2147482537"/>
            <ac:picMk id="53" creationId="{00000000-0000-0000-0000-000000000000}"/>
          </ac:picMkLst>
        </pc:picChg>
        <pc:picChg chg="mod">
          <ac:chgData name="Rajani Chavan" userId="cffde7c0-ab66-4158-b1a3-ad48ed7fbe11" providerId="ADAL" clId="{EAB4ED75-44DF-4632-883A-FFD02131C653}" dt="2025-11-06T05:20:15.532" v="3426" actId="1038"/>
          <ac:picMkLst>
            <pc:docMk/>
            <pc:sldMk cId="0" sldId="2147482537"/>
            <ac:picMk id="57" creationId="{00000000-0000-0000-0000-000000000000}"/>
          </ac:picMkLst>
        </pc:picChg>
      </pc:sldChg>
      <pc:sldChg chg="modSp add mod">
        <pc:chgData name="Rajani Chavan" userId="cffde7c0-ab66-4158-b1a3-ad48ed7fbe11" providerId="ADAL" clId="{EAB4ED75-44DF-4632-883A-FFD02131C653}" dt="2025-11-06T12:01:55.929" v="3862" actId="14100"/>
        <pc:sldMkLst>
          <pc:docMk/>
          <pc:sldMk cId="2784665301" sldId="2147482538"/>
        </pc:sldMkLst>
        <pc:spChg chg="mod">
          <ac:chgData name="Rajani Chavan" userId="cffde7c0-ab66-4158-b1a3-ad48ed7fbe11" providerId="ADAL" clId="{EAB4ED75-44DF-4632-883A-FFD02131C653}" dt="2025-11-06T12:01:55.929" v="3862" actId="14100"/>
          <ac:spMkLst>
            <pc:docMk/>
            <pc:sldMk cId="2784665301" sldId="2147482538"/>
            <ac:spMk id="3" creationId="{7F95F4EA-02E4-F013-F3BD-56495AC42B60}"/>
          </ac:spMkLst>
        </pc:spChg>
        <pc:spChg chg="mod">
          <ac:chgData name="Rajani Chavan" userId="cffde7c0-ab66-4158-b1a3-ad48ed7fbe11" providerId="ADAL" clId="{EAB4ED75-44DF-4632-883A-FFD02131C653}" dt="2025-11-06T12:01:49.014" v="3861" actId="1038"/>
          <ac:spMkLst>
            <pc:docMk/>
            <pc:sldMk cId="2784665301" sldId="2147482538"/>
            <ac:spMk id="7" creationId="{A7853C70-F874-7841-04D7-2F27BF68CD11}"/>
          </ac:spMkLst>
        </pc:spChg>
        <pc:picChg chg="mod">
          <ac:chgData name="Rajani Chavan" userId="cffde7c0-ab66-4158-b1a3-ad48ed7fbe11" providerId="ADAL" clId="{EAB4ED75-44DF-4632-883A-FFD02131C653}" dt="2025-11-06T12:01:49.014" v="3861" actId="1038"/>
          <ac:picMkLst>
            <pc:docMk/>
            <pc:sldMk cId="2784665301" sldId="2147482538"/>
            <ac:picMk id="58" creationId="{73BBAF55-8AF8-9C20-9D8D-8FDFEAA62739}"/>
          </ac:picMkLst>
        </pc:picChg>
      </pc:sldChg>
      <pc:sldChg chg="addSp delSp modSp add mod">
        <pc:chgData name="Rajani Chavan" userId="cffde7c0-ab66-4158-b1a3-ad48ed7fbe11" providerId="ADAL" clId="{EAB4ED75-44DF-4632-883A-FFD02131C653}" dt="2025-11-06T04:04:50.481" v="2480"/>
        <pc:sldMkLst>
          <pc:docMk/>
          <pc:sldMk cId="1296579181" sldId="2147482539"/>
        </pc:sldMkLst>
        <pc:spChg chg="del mod">
          <ac:chgData name="Rajani Chavan" userId="cffde7c0-ab66-4158-b1a3-ad48ed7fbe11" providerId="ADAL" clId="{EAB4ED75-44DF-4632-883A-FFD02131C653}" dt="2025-11-06T04:03:12.978" v="2454"/>
          <ac:spMkLst>
            <pc:docMk/>
            <pc:sldMk cId="1296579181" sldId="2147482539"/>
            <ac:spMk id="2" creationId="{FF6A58B4-F8D4-EA41-B17F-5A655E5CBACC}"/>
          </ac:spMkLst>
        </pc:spChg>
        <pc:spChg chg="add mod">
          <ac:chgData name="Rajani Chavan" userId="cffde7c0-ab66-4158-b1a3-ad48ed7fbe11" providerId="ADAL" clId="{EAB4ED75-44DF-4632-883A-FFD02131C653}" dt="2025-11-06T04:03:10.826" v="2452"/>
          <ac:spMkLst>
            <pc:docMk/>
            <pc:sldMk cId="1296579181" sldId="2147482539"/>
            <ac:spMk id="3" creationId="{CF97F81A-F727-C157-3B04-D3816F25D61C}"/>
          </ac:spMkLst>
        </pc:spChg>
        <pc:spChg chg="add mod">
          <ac:chgData name="Rajani Chavan" userId="cffde7c0-ab66-4158-b1a3-ad48ed7fbe11" providerId="ADAL" clId="{EAB4ED75-44DF-4632-883A-FFD02131C653}" dt="2025-11-06T04:04:50.481" v="2480"/>
          <ac:spMkLst>
            <pc:docMk/>
            <pc:sldMk cId="1296579181" sldId="2147482539"/>
            <ac:spMk id="4" creationId="{B18D3EAA-C681-736C-DB1E-4E617AF70A79}"/>
          </ac:spMkLst>
        </pc:spChg>
      </pc:sldChg>
      <pc:sldChg chg="addSp delSp modSp add mod">
        <pc:chgData name="Rajani Chavan" userId="cffde7c0-ab66-4158-b1a3-ad48ed7fbe11" providerId="ADAL" clId="{EAB4ED75-44DF-4632-883A-FFD02131C653}" dt="2025-11-06T05:27:54.862" v="3581" actId="20577"/>
        <pc:sldMkLst>
          <pc:docMk/>
          <pc:sldMk cId="3127840716" sldId="2147482540"/>
        </pc:sldMkLst>
        <pc:spChg chg="mod">
          <ac:chgData name="Rajani Chavan" userId="cffde7c0-ab66-4158-b1a3-ad48ed7fbe11" providerId="ADAL" clId="{EAB4ED75-44DF-4632-883A-FFD02131C653}" dt="2025-11-06T05:27:54.862" v="3581" actId="20577"/>
          <ac:spMkLst>
            <pc:docMk/>
            <pc:sldMk cId="3127840716" sldId="2147482540"/>
            <ac:spMk id="3" creationId="{951C67EC-D16E-EBD4-161D-4873F988C4CB}"/>
          </ac:spMkLst>
        </pc:spChg>
        <pc:spChg chg="add del mod">
          <ac:chgData name="Rajani Chavan" userId="cffde7c0-ab66-4158-b1a3-ad48ed7fbe11" providerId="ADAL" clId="{EAB4ED75-44DF-4632-883A-FFD02131C653}" dt="2025-11-06T05:08:37.814" v="3255" actId="478"/>
          <ac:spMkLst>
            <pc:docMk/>
            <pc:sldMk cId="3127840716" sldId="2147482540"/>
            <ac:spMk id="4" creationId="{D2E76A2A-0403-7CF7-7290-53D10D6C6228}"/>
          </ac:spMkLst>
        </pc:spChg>
        <pc:spChg chg="add del mod">
          <ac:chgData name="Rajani Chavan" userId="cffde7c0-ab66-4158-b1a3-ad48ed7fbe11" providerId="ADAL" clId="{EAB4ED75-44DF-4632-883A-FFD02131C653}" dt="2025-11-06T04:56:47.050" v="2937" actId="478"/>
          <ac:spMkLst>
            <pc:docMk/>
            <pc:sldMk cId="3127840716" sldId="2147482540"/>
            <ac:spMk id="5" creationId="{1DC096AC-2028-04F1-8FE7-629D2552B8C8}"/>
          </ac:spMkLst>
        </pc:spChg>
        <pc:spChg chg="mod">
          <ac:chgData name="Rajani Chavan" userId="cffde7c0-ab66-4158-b1a3-ad48ed7fbe11" providerId="ADAL" clId="{EAB4ED75-44DF-4632-883A-FFD02131C653}" dt="2025-11-06T05:15:24.573" v="3376" actId="20577"/>
          <ac:spMkLst>
            <pc:docMk/>
            <pc:sldMk cId="3127840716" sldId="2147482540"/>
            <ac:spMk id="6" creationId="{D72F6D62-BAE5-DD22-3FE7-3D493C8EE8E6}"/>
          </ac:spMkLst>
        </pc:spChg>
        <pc:spChg chg="add del mod">
          <ac:chgData name="Rajani Chavan" userId="cffde7c0-ab66-4158-b1a3-ad48ed7fbe11" providerId="ADAL" clId="{EAB4ED75-44DF-4632-883A-FFD02131C653}" dt="2025-11-06T04:55:05.762" v="2746" actId="478"/>
          <ac:spMkLst>
            <pc:docMk/>
            <pc:sldMk cId="3127840716" sldId="2147482540"/>
            <ac:spMk id="7" creationId="{5B0AE76E-ED3D-C567-650D-685A44BAFDFE}"/>
          </ac:spMkLst>
        </pc:spChg>
        <pc:graphicFrameChg chg="del">
          <ac:chgData name="Rajani Chavan" userId="cffde7c0-ab66-4158-b1a3-ad48ed7fbe11" providerId="ADAL" clId="{EAB4ED75-44DF-4632-883A-FFD02131C653}" dt="2025-11-06T04:54:02.005" v="2744" actId="478"/>
          <ac:graphicFrameMkLst>
            <pc:docMk/>
            <pc:sldMk cId="3127840716" sldId="2147482540"/>
            <ac:graphicFrameMk id="8" creationId="{5DC8F5F5-57C9-6248-8B76-9E916F61A096}"/>
          </ac:graphicFrameMkLst>
        </pc:graphicFrameChg>
        <pc:picChg chg="add del mod">
          <ac:chgData name="Rajani Chavan" userId="cffde7c0-ab66-4158-b1a3-ad48ed7fbe11" providerId="ADAL" clId="{EAB4ED75-44DF-4632-883A-FFD02131C653}" dt="2025-11-06T04:56:35.706" v="2928" actId="21"/>
          <ac:picMkLst>
            <pc:docMk/>
            <pc:sldMk cId="3127840716" sldId="2147482540"/>
            <ac:picMk id="9" creationId="{541827DD-115A-018E-CEF9-E76B8A9F7BC7}"/>
          </ac:picMkLst>
        </pc:picChg>
        <pc:picChg chg="add mod">
          <ac:chgData name="Rajani Chavan" userId="cffde7c0-ab66-4158-b1a3-ad48ed7fbe11" providerId="ADAL" clId="{EAB4ED75-44DF-4632-883A-FFD02131C653}" dt="2025-11-06T05:10:06.242" v="3369" actId="14100"/>
          <ac:picMkLst>
            <pc:docMk/>
            <pc:sldMk cId="3127840716" sldId="2147482540"/>
            <ac:picMk id="10" creationId="{541827DD-115A-018E-CEF9-E76B8A9F7BC7}"/>
          </ac:picMkLst>
        </pc:picChg>
      </pc:sldChg>
      <pc:sldChg chg="modSp add del mod">
        <pc:chgData name="Rajani Chavan" userId="cffde7c0-ab66-4158-b1a3-ad48ed7fbe11" providerId="ADAL" clId="{EAB4ED75-44DF-4632-883A-FFD02131C653}" dt="2025-11-06T05:32:51.050" v="3586" actId="47"/>
        <pc:sldMkLst>
          <pc:docMk/>
          <pc:sldMk cId="3759725101" sldId="2147482541"/>
        </pc:sldMkLst>
        <pc:spChg chg="mod">
          <ac:chgData name="Rajani Chavan" userId="cffde7c0-ab66-4158-b1a3-ad48ed7fbe11" providerId="ADAL" clId="{EAB4ED75-44DF-4632-883A-FFD02131C653}" dt="2025-11-06T05:32:42.510" v="3584" actId="27636"/>
          <ac:spMkLst>
            <pc:docMk/>
            <pc:sldMk cId="3759725101" sldId="2147482541"/>
            <ac:spMk id="65" creationId="{BAC7695E-0BD0-5F02-86FA-0C2925F352D9}"/>
          </ac:spMkLst>
        </pc:spChg>
      </pc:sldChg>
      <pc:sldChg chg="modSp add mod">
        <pc:chgData name="Rajani Chavan" userId="cffde7c0-ab66-4158-b1a3-ad48ed7fbe11" providerId="ADAL" clId="{EAB4ED75-44DF-4632-883A-FFD02131C653}" dt="2025-11-06T06:03:29.649" v="3720" actId="404"/>
        <pc:sldMkLst>
          <pc:docMk/>
          <pc:sldMk cId="1234276748" sldId="2147482542"/>
        </pc:sldMkLst>
        <pc:spChg chg="mod">
          <ac:chgData name="Rajani Chavan" userId="cffde7c0-ab66-4158-b1a3-ad48ed7fbe11" providerId="ADAL" clId="{EAB4ED75-44DF-4632-883A-FFD02131C653}" dt="2025-11-06T06:03:29.649" v="3720" actId="404"/>
          <ac:spMkLst>
            <pc:docMk/>
            <pc:sldMk cId="1234276748" sldId="2147482542"/>
            <ac:spMk id="3" creationId="{48497F8A-1055-BC33-EFBF-1937D70FFFCF}"/>
          </ac:spMkLst>
        </pc:spChg>
      </pc:sldChg>
      <pc:sldChg chg="modSp add mod">
        <pc:chgData name="Rajani Chavan" userId="cffde7c0-ab66-4158-b1a3-ad48ed7fbe11" providerId="ADAL" clId="{EAB4ED75-44DF-4632-883A-FFD02131C653}" dt="2025-11-06T05:41:47.487" v="3697" actId="20577"/>
        <pc:sldMkLst>
          <pc:docMk/>
          <pc:sldMk cId="467259934" sldId="2147482543"/>
        </pc:sldMkLst>
        <pc:spChg chg="mod">
          <ac:chgData name="Rajani Chavan" userId="cffde7c0-ab66-4158-b1a3-ad48ed7fbe11" providerId="ADAL" clId="{EAB4ED75-44DF-4632-883A-FFD02131C653}" dt="2025-11-06T05:41:47.487" v="3697" actId="20577"/>
          <ac:spMkLst>
            <pc:docMk/>
            <pc:sldMk cId="467259934" sldId="2147482543"/>
            <ac:spMk id="3" creationId="{7313B4FC-4F7F-547A-003D-0795F726EDA0}"/>
          </ac:spMkLst>
        </pc:spChg>
      </pc:sldChg>
      <pc:sldChg chg="addSp delSp modSp mod">
        <pc:chgData name="Rajani Chavan" userId="cffde7c0-ab66-4158-b1a3-ad48ed7fbe11" providerId="ADAL" clId="{EAB4ED75-44DF-4632-883A-FFD02131C653}" dt="2025-11-06T07:17:29.059" v="3778" actId="1076"/>
        <pc:sldMkLst>
          <pc:docMk/>
          <pc:sldMk cId="4126233819" sldId="2147482544"/>
        </pc:sldMkLst>
        <pc:spChg chg="add mod">
          <ac:chgData name="Rajani Chavan" userId="cffde7c0-ab66-4158-b1a3-ad48ed7fbe11" providerId="ADAL" clId="{EAB4ED75-44DF-4632-883A-FFD02131C653}" dt="2025-11-06T07:17:21.170" v="3776"/>
          <ac:spMkLst>
            <pc:docMk/>
            <pc:sldMk cId="4126233819" sldId="2147482544"/>
            <ac:spMk id="2" creationId="{5B261394-1F07-DF00-C315-CD6DFC4F619E}"/>
          </ac:spMkLst>
        </pc:spChg>
        <pc:spChg chg="del">
          <ac:chgData name="Rajani Chavan" userId="cffde7c0-ab66-4158-b1a3-ad48ed7fbe11" providerId="ADAL" clId="{EAB4ED75-44DF-4632-883A-FFD02131C653}" dt="2025-11-06T07:17:24.936" v="3777" actId="478"/>
          <ac:spMkLst>
            <pc:docMk/>
            <pc:sldMk cId="4126233819" sldId="2147482544"/>
            <ac:spMk id="7" creationId="{1A3C4306-A5AF-C52C-FD5F-BE3A3E9C9122}"/>
          </ac:spMkLst>
        </pc:spChg>
        <pc:picChg chg="mod">
          <ac:chgData name="Rajani Chavan" userId="cffde7c0-ab66-4158-b1a3-ad48ed7fbe11" providerId="ADAL" clId="{EAB4ED75-44DF-4632-883A-FFD02131C653}" dt="2025-11-06T07:17:29.059" v="3778" actId="1076"/>
          <ac:picMkLst>
            <pc:docMk/>
            <pc:sldMk cId="4126233819" sldId="2147482544"/>
            <ac:picMk id="8" creationId="{B41E59BE-B239-2505-0C56-EC4BDC350AB4}"/>
          </ac:picMkLst>
        </pc:picChg>
      </pc:sldChg>
      <pc:sldChg chg="modSp mod">
        <pc:chgData name="Rajani Chavan" userId="cffde7c0-ab66-4158-b1a3-ad48ed7fbe11" providerId="ADAL" clId="{EAB4ED75-44DF-4632-883A-FFD02131C653}" dt="2025-11-06T07:17:14.258" v="3775" actId="20577"/>
        <pc:sldMkLst>
          <pc:docMk/>
          <pc:sldMk cId="1629351612" sldId="2147482545"/>
        </pc:sldMkLst>
        <pc:spChg chg="mod">
          <ac:chgData name="Rajani Chavan" userId="cffde7c0-ab66-4158-b1a3-ad48ed7fbe11" providerId="ADAL" clId="{EAB4ED75-44DF-4632-883A-FFD02131C653}" dt="2025-11-06T07:17:14.258" v="3775" actId="20577"/>
          <ac:spMkLst>
            <pc:docMk/>
            <pc:sldMk cId="1629351612" sldId="2147482545"/>
            <ac:spMk id="7" creationId="{1A3C4306-A5AF-C52C-FD5F-BE3A3E9C9122}"/>
          </ac:spMkLst>
        </pc:spChg>
        <pc:picChg chg="mod">
          <ac:chgData name="Rajani Chavan" userId="cffde7c0-ab66-4158-b1a3-ad48ed7fbe11" providerId="ADAL" clId="{EAB4ED75-44DF-4632-883A-FFD02131C653}" dt="2025-11-06T07:16:31.743" v="3771" actId="1076"/>
          <ac:picMkLst>
            <pc:docMk/>
            <pc:sldMk cId="1629351612" sldId="2147482545"/>
            <ac:picMk id="4" creationId="{8C3404F1-92AF-3ABB-E980-545881A591A6}"/>
          </ac:picMkLst>
        </pc:picChg>
      </pc:sldChg>
      <pc:sldChg chg="modSp mod">
        <pc:chgData name="Rajani Chavan" userId="cffde7c0-ab66-4158-b1a3-ad48ed7fbe11" providerId="ADAL" clId="{EAB4ED75-44DF-4632-883A-FFD02131C653}" dt="2025-11-06T12:02:33.906" v="3866" actId="948"/>
        <pc:sldMkLst>
          <pc:docMk/>
          <pc:sldMk cId="1161620250" sldId="2147482550"/>
        </pc:sldMkLst>
        <pc:spChg chg="mod">
          <ac:chgData name="Rajani Chavan" userId="cffde7c0-ab66-4158-b1a3-ad48ed7fbe11" providerId="ADAL" clId="{EAB4ED75-44DF-4632-883A-FFD02131C653}" dt="2025-11-06T12:02:19.834" v="3864" actId="33524"/>
          <ac:spMkLst>
            <pc:docMk/>
            <pc:sldMk cId="1161620250" sldId="2147482550"/>
            <ac:spMk id="3" creationId="{A94D965E-85AC-B1AB-2BD0-0E775F9216F5}"/>
          </ac:spMkLst>
        </pc:spChg>
        <pc:spChg chg="mod">
          <ac:chgData name="Rajani Chavan" userId="cffde7c0-ab66-4158-b1a3-ad48ed7fbe11" providerId="ADAL" clId="{EAB4ED75-44DF-4632-883A-FFD02131C653}" dt="2025-11-06T12:02:33.906" v="3866" actId="948"/>
          <ac:spMkLst>
            <pc:docMk/>
            <pc:sldMk cId="1161620250" sldId="2147482550"/>
            <ac:spMk id="7" creationId="{17983EDA-9874-15D4-15D4-36407C01C59D}"/>
          </ac:spMkLst>
        </pc:spChg>
        <pc:spChg chg="mod">
          <ac:chgData name="Rajani Chavan" userId="cffde7c0-ab66-4158-b1a3-ad48ed7fbe11" providerId="ADAL" clId="{EAB4ED75-44DF-4632-883A-FFD02131C653}" dt="2025-11-06T12:02:17.944" v="3863" actId="33524"/>
          <ac:spMkLst>
            <pc:docMk/>
            <pc:sldMk cId="1161620250" sldId="2147482550"/>
            <ac:spMk id="10" creationId="{46B102D5-7185-AB26-06D4-8F0DB33FEDDF}"/>
          </ac:spMkLst>
        </pc:spChg>
      </pc:sldChg>
      <pc:sldMasterChg chg="delSldLayout modSldLayout">
        <pc:chgData name="Rajani Chavan" userId="cffde7c0-ab66-4158-b1a3-ad48ed7fbe11" providerId="ADAL" clId="{EAB4ED75-44DF-4632-883A-FFD02131C653}" dt="2025-11-06T05:23:40.731" v="3501" actId="255"/>
        <pc:sldMasterMkLst>
          <pc:docMk/>
          <pc:sldMasterMk cId="0" sldId="2147483648"/>
        </pc:sldMasterMkLst>
        <pc:sldLayoutChg chg="modSp">
          <pc:chgData name="Rajani Chavan" userId="cffde7c0-ab66-4158-b1a3-ad48ed7fbe11" providerId="ADAL" clId="{EAB4ED75-44DF-4632-883A-FFD02131C653}" dt="2025-11-06T05:23:40.731" v="3501" actId="255"/>
          <pc:sldLayoutMkLst>
            <pc:docMk/>
            <pc:sldMasterMk cId="0" sldId="2147483648"/>
            <pc:sldLayoutMk cId="0" sldId="2147483650"/>
          </pc:sldLayoutMkLst>
          <pc:spChg chg="mod">
            <ac:chgData name="Rajani Chavan" userId="cffde7c0-ab66-4158-b1a3-ad48ed7fbe11" providerId="ADAL" clId="{EAB4ED75-44DF-4632-883A-FFD02131C653}" dt="2025-11-06T05:23:40.731" v="3501" actId="255"/>
            <ac:spMkLst>
              <pc:docMk/>
              <pc:sldMasterMk cId="0" sldId="2147483648"/>
              <pc:sldLayoutMk cId="0" sldId="2147483650"/>
              <ac:spMk id="23" creationId="{00000000-0000-0000-0000-000000000000}"/>
            </ac:spMkLst>
          </pc:spChg>
        </pc:sldLayoutChg>
        <pc:sldLayoutChg chg="del">
          <pc:chgData name="Rajani Chavan" userId="cffde7c0-ab66-4158-b1a3-ad48ed7fbe11" providerId="ADAL" clId="{EAB4ED75-44DF-4632-883A-FFD02131C653}" dt="2025-11-05T11:57:24.815" v="1236" actId="47"/>
          <pc:sldLayoutMkLst>
            <pc:docMk/>
            <pc:sldMasterMk cId="0" sldId="2147483648"/>
            <pc:sldLayoutMk cId="1987607820" sldId="2147483675"/>
          </pc:sldLayoutMkLst>
        </pc:sldLayoutChg>
        <pc:sldLayoutChg chg="del">
          <pc:chgData name="Rajani Chavan" userId="cffde7c0-ab66-4158-b1a3-ad48ed7fbe11" providerId="ADAL" clId="{EAB4ED75-44DF-4632-883A-FFD02131C653}" dt="2025-11-05T12:42:27.219" v="1718" actId="47"/>
          <pc:sldLayoutMkLst>
            <pc:docMk/>
            <pc:sldMasterMk cId="0" sldId="2147483648"/>
            <pc:sldLayoutMk cId="2638174347" sldId="2147483682"/>
          </pc:sldLayoutMkLst>
        </pc:sldLayoutChg>
        <pc:sldLayoutChg chg="del">
          <pc:chgData name="Rajani Chavan" userId="cffde7c0-ab66-4158-b1a3-ad48ed7fbe11" providerId="ADAL" clId="{EAB4ED75-44DF-4632-883A-FFD02131C653}" dt="2025-11-06T05:09:56.307" v="3367" actId="47"/>
          <pc:sldLayoutMkLst>
            <pc:docMk/>
            <pc:sldMasterMk cId="0" sldId="2147483648"/>
            <pc:sldLayoutMk cId="2859736737" sldId="2147483708"/>
          </pc:sldLayoutMkLst>
        </pc:sldLayoutChg>
      </pc:sldMasterChg>
      <pc:sldMasterChg chg="delSldLayout">
        <pc:chgData name="Rajani Chavan" userId="cffde7c0-ab66-4158-b1a3-ad48ed7fbe11" providerId="ADAL" clId="{EAB4ED75-44DF-4632-883A-FFD02131C653}" dt="2025-11-06T05:32:51.050" v="3586" actId="47"/>
        <pc:sldMasterMkLst>
          <pc:docMk/>
          <pc:sldMasterMk cId="351069780" sldId="2147483656"/>
        </pc:sldMasterMkLst>
        <pc:sldLayoutChg chg="del">
          <pc:chgData name="Rajani Chavan" userId="cffde7c0-ab66-4158-b1a3-ad48ed7fbe11" providerId="ADAL" clId="{EAB4ED75-44DF-4632-883A-FFD02131C653}" dt="2025-11-06T05:32:51.050" v="3586" actId="47"/>
          <pc:sldLayoutMkLst>
            <pc:docMk/>
            <pc:sldMasterMk cId="351069780" sldId="2147483656"/>
            <pc:sldLayoutMk cId="825578136" sldId="2147483708"/>
          </pc:sldLayoutMkLst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Book2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0EF-453E-80D3-5F3F7243EC2F}"/>
              </c:ext>
            </c:extLst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0EF-453E-80D3-5F3F7243EC2F}"/>
              </c:ext>
            </c:extLst>
          </c:dPt>
          <c:dPt>
            <c:idx val="2"/>
            <c:bubble3D val="0"/>
            <c:spPr>
              <a:solidFill>
                <a:schemeClr val="accent4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0EF-453E-80D3-5F3F7243EC2F}"/>
              </c:ext>
            </c:extLst>
          </c:dPt>
          <c:dPt>
            <c:idx val="3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0EF-453E-80D3-5F3F7243EC2F}"/>
              </c:ext>
            </c:extLst>
          </c:dPt>
          <c:dPt>
            <c:idx val="4"/>
            <c:bubble3D val="0"/>
            <c:spPr>
              <a:solidFill>
                <a:schemeClr val="bg2">
                  <a:lumMod val="5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0EF-453E-80D3-5F3F7243EC2F}"/>
              </c:ext>
            </c:extLst>
          </c:dPt>
          <c:dLbls>
            <c:dLbl>
              <c:idx val="0"/>
              <c:layout>
                <c:manualLayout>
                  <c:x val="-0.17462435943635241"/>
                  <c:y val="0.23076578575684184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0EF-453E-80D3-5F3F7243EC2F}"/>
                </c:ext>
              </c:extLst>
            </c:dLbl>
            <c:dLbl>
              <c:idx val="1"/>
              <c:layout>
                <c:manualLayout>
                  <c:x val="-7.109737743265479E-2"/>
                  <c:y val="-0.2923153666225247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4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0EF-453E-80D3-5F3F7243EC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bestFit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Sheet1!$D$4:$D$8</c:f>
              <c:strCache>
                <c:ptCount val="5"/>
                <c:pt idx="0">
                  <c:v>Pedestrians/ bicycles</c:v>
                </c:pt>
                <c:pt idx="1">
                  <c:v>Two-Wheelers</c:v>
                </c:pt>
                <c:pt idx="2">
                  <c:v>Light motor vehicles (LMV)</c:v>
                </c:pt>
                <c:pt idx="3">
                  <c:v>Trucks (HMV)</c:v>
                </c:pt>
                <c:pt idx="4">
                  <c:v>Others</c:v>
                </c:pt>
              </c:strCache>
            </c:strRef>
          </c:cat>
          <c:val>
            <c:numRef>
              <c:f>Sheet1!$E$4:$E$8</c:f>
              <c:numCache>
                <c:formatCode>_(* #,##0_);_(* \(#,##0\);_(* "-"??_);_(@_)</c:formatCode>
                <c:ptCount val="5"/>
                <c:pt idx="0">
                  <c:v>40000</c:v>
                </c:pt>
                <c:pt idx="1">
                  <c:v>84000</c:v>
                </c:pt>
                <c:pt idx="2">
                  <c:v>21000</c:v>
                </c:pt>
                <c:pt idx="3">
                  <c:v>14000</c:v>
                </c:pt>
                <c:pt idx="4">
                  <c:v>14000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0EF-453E-80D3-5F3F7243EC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200" b="1">
          <a:solidFill>
            <a:schemeClr val="bg1"/>
          </a:solidFill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0A4D8E-83BD-4B0D-8AE5-96216F13AC52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5544A5-75DA-4A15-84E0-55017C0DD811}">
      <dgm:prSet phldrT="[Text]" phldr="0"/>
      <dgm:spPr/>
      <dgm:t>
        <a:bodyPr/>
        <a:lstStyle/>
        <a:p>
          <a:r>
            <a:rPr lang="en-US"/>
            <a:t>Incident reporting</a:t>
          </a:r>
        </a:p>
      </dgm:t>
    </dgm:pt>
    <dgm:pt modelId="{EB9E9DDD-A169-4995-BF62-F433A76B4994}" type="parTrans" cxnId="{FBAE637C-02BF-4486-AF15-62F3D2B1DAF9}">
      <dgm:prSet/>
      <dgm:spPr/>
      <dgm:t>
        <a:bodyPr/>
        <a:lstStyle/>
        <a:p>
          <a:endParaRPr lang="en-US"/>
        </a:p>
      </dgm:t>
    </dgm:pt>
    <dgm:pt modelId="{06CE05FE-CDE9-4280-82F3-5FA190C9E100}" type="sibTrans" cxnId="{FBAE637C-02BF-4486-AF15-62F3D2B1DAF9}">
      <dgm:prSet/>
      <dgm:spPr/>
      <dgm:t>
        <a:bodyPr/>
        <a:lstStyle/>
        <a:p>
          <a:endParaRPr lang="en-US"/>
        </a:p>
      </dgm:t>
    </dgm:pt>
    <dgm:pt modelId="{AD69A1E9-7149-4D0C-8B00-028A017183E0}">
      <dgm:prSet phldrT="[Text]" phldr="0"/>
      <dgm:spPr/>
      <dgm:t>
        <a:bodyPr/>
        <a:lstStyle/>
        <a:p>
          <a:r>
            <a:rPr lang="en-US"/>
            <a:t>Leading and Lagging indicators</a:t>
          </a:r>
        </a:p>
      </dgm:t>
    </dgm:pt>
    <dgm:pt modelId="{EA4A7CF3-B7DF-4992-A5B7-E023AC32D225}" type="parTrans" cxnId="{65BCEE7D-7403-4228-84B6-252C27618992}">
      <dgm:prSet/>
      <dgm:spPr/>
      <dgm:t>
        <a:bodyPr/>
        <a:lstStyle/>
        <a:p>
          <a:endParaRPr lang="en-US"/>
        </a:p>
      </dgm:t>
    </dgm:pt>
    <dgm:pt modelId="{E7CC306F-034D-4C83-A344-E904B6E5AF1E}" type="sibTrans" cxnId="{65BCEE7D-7403-4228-84B6-252C27618992}">
      <dgm:prSet/>
      <dgm:spPr/>
      <dgm:t>
        <a:bodyPr/>
        <a:lstStyle/>
        <a:p>
          <a:endParaRPr lang="en-US"/>
        </a:p>
      </dgm:t>
    </dgm:pt>
    <dgm:pt modelId="{E3967FAC-78EF-49A2-AA6E-AC2854A6D793}">
      <dgm:prSet phldrT="[Text]" phldr="0"/>
      <dgm:spPr/>
      <dgm:t>
        <a:bodyPr/>
        <a:lstStyle/>
        <a:p>
          <a:r>
            <a:rPr lang="en-US"/>
            <a:t>Investigation</a:t>
          </a:r>
        </a:p>
      </dgm:t>
    </dgm:pt>
    <dgm:pt modelId="{F47E28FB-77CB-4506-BC63-B29ED05DC9C2}" type="parTrans" cxnId="{2DFB0894-47B9-4AFF-B3A1-C05B676544BB}">
      <dgm:prSet/>
      <dgm:spPr/>
      <dgm:t>
        <a:bodyPr/>
        <a:lstStyle/>
        <a:p>
          <a:endParaRPr lang="en-US"/>
        </a:p>
      </dgm:t>
    </dgm:pt>
    <dgm:pt modelId="{DD6ABC5B-37FE-46F3-901E-9F38148DDB09}" type="sibTrans" cxnId="{2DFB0894-47B9-4AFF-B3A1-C05B676544BB}">
      <dgm:prSet/>
      <dgm:spPr/>
      <dgm:t>
        <a:bodyPr/>
        <a:lstStyle/>
        <a:p>
          <a:endParaRPr lang="en-US"/>
        </a:p>
      </dgm:t>
    </dgm:pt>
    <dgm:pt modelId="{E083B0F2-9600-4815-8D00-24EA8736D6C7}">
      <dgm:prSet phldrT="[Text]" phldr="0"/>
      <dgm:spPr/>
      <dgm:t>
        <a:bodyPr/>
        <a:lstStyle/>
        <a:p>
          <a:r>
            <a:rPr lang="en-US"/>
            <a:t>Inherent challenge to follow hierarchy of controls</a:t>
          </a:r>
        </a:p>
      </dgm:t>
    </dgm:pt>
    <dgm:pt modelId="{A6DCED64-8F9B-49B9-B46A-B317AB5B47DB}" type="parTrans" cxnId="{D7BBCD71-8CCE-4847-BA48-316073E3478B}">
      <dgm:prSet/>
      <dgm:spPr/>
      <dgm:t>
        <a:bodyPr/>
        <a:lstStyle/>
        <a:p>
          <a:endParaRPr lang="en-US"/>
        </a:p>
      </dgm:t>
    </dgm:pt>
    <dgm:pt modelId="{E3303889-16BB-49A6-BFCA-1C439FEB03CC}" type="sibTrans" cxnId="{D7BBCD71-8CCE-4847-BA48-316073E3478B}">
      <dgm:prSet/>
      <dgm:spPr/>
      <dgm:t>
        <a:bodyPr/>
        <a:lstStyle/>
        <a:p>
          <a:endParaRPr lang="en-US"/>
        </a:p>
      </dgm:t>
    </dgm:pt>
    <dgm:pt modelId="{9093A39C-27DB-440E-9F96-E6FA2D66CCE6}">
      <dgm:prSet phldrT="[Text]" phldr="0"/>
      <dgm:spPr/>
      <dgm:t>
        <a:bodyPr/>
        <a:lstStyle/>
        <a:p>
          <a:r>
            <a:rPr lang="en-US"/>
            <a:t>Share learnings</a:t>
          </a:r>
        </a:p>
      </dgm:t>
    </dgm:pt>
    <dgm:pt modelId="{BFD1CB0F-8C98-40EB-8CBD-7C6981358C87}" type="parTrans" cxnId="{9EEA0265-2A54-48E7-A38E-D0550B309E23}">
      <dgm:prSet/>
      <dgm:spPr/>
      <dgm:t>
        <a:bodyPr/>
        <a:lstStyle/>
        <a:p>
          <a:endParaRPr lang="en-US"/>
        </a:p>
      </dgm:t>
    </dgm:pt>
    <dgm:pt modelId="{A472D9BD-F2FD-47F2-A61B-302092C7624B}" type="sibTrans" cxnId="{9EEA0265-2A54-48E7-A38E-D0550B309E23}">
      <dgm:prSet/>
      <dgm:spPr/>
      <dgm:t>
        <a:bodyPr/>
        <a:lstStyle/>
        <a:p>
          <a:endParaRPr lang="en-US"/>
        </a:p>
      </dgm:t>
    </dgm:pt>
    <dgm:pt modelId="{01796F25-3EEC-4368-9524-5AF88DBE5460}">
      <dgm:prSet phldrT="[Text]" custT="1"/>
      <dgm:spPr/>
      <dgm:t>
        <a:bodyPr/>
        <a:lstStyle/>
        <a:p>
          <a:r>
            <a:rPr lang="en-US" sz="1600"/>
            <a:t>Periodic messaging required to build awareness</a:t>
          </a:r>
        </a:p>
      </dgm:t>
    </dgm:pt>
    <dgm:pt modelId="{FB8031E2-7FC8-4947-A058-BA91ABC972EA}" type="parTrans" cxnId="{31F21F7C-0753-43DB-B34B-A976A6BF860C}">
      <dgm:prSet/>
      <dgm:spPr/>
      <dgm:t>
        <a:bodyPr/>
        <a:lstStyle/>
        <a:p>
          <a:endParaRPr lang="en-US"/>
        </a:p>
      </dgm:t>
    </dgm:pt>
    <dgm:pt modelId="{9F2FC677-6240-4D58-9692-65233C667B4C}" type="sibTrans" cxnId="{31F21F7C-0753-43DB-B34B-A976A6BF860C}">
      <dgm:prSet/>
      <dgm:spPr/>
      <dgm:t>
        <a:bodyPr/>
        <a:lstStyle/>
        <a:p>
          <a:endParaRPr lang="en-US"/>
        </a:p>
      </dgm:t>
    </dgm:pt>
    <dgm:pt modelId="{6F713399-0DCA-4ADE-83F1-EBDA3600051A}">
      <dgm:prSet phldrT="[Text]" phldr="0"/>
      <dgm:spPr/>
      <dgm:t>
        <a:bodyPr/>
        <a:lstStyle/>
        <a:p>
          <a:r>
            <a:rPr lang="en-US"/>
            <a:t>CAPA</a:t>
          </a:r>
        </a:p>
      </dgm:t>
    </dgm:pt>
    <dgm:pt modelId="{22CCDCF7-5C97-4314-8347-B13409B577EA}" type="parTrans" cxnId="{A29D8B6D-A580-4252-A38D-858CEC66FF9C}">
      <dgm:prSet/>
      <dgm:spPr/>
      <dgm:t>
        <a:bodyPr/>
        <a:lstStyle/>
        <a:p>
          <a:endParaRPr lang="en-US"/>
        </a:p>
      </dgm:t>
    </dgm:pt>
    <dgm:pt modelId="{6BD50B96-F3D3-41AE-B8EB-E3B09354B9B0}" type="sibTrans" cxnId="{A29D8B6D-A580-4252-A38D-858CEC66FF9C}">
      <dgm:prSet/>
      <dgm:spPr/>
      <dgm:t>
        <a:bodyPr/>
        <a:lstStyle/>
        <a:p>
          <a:endParaRPr lang="en-US"/>
        </a:p>
      </dgm:t>
    </dgm:pt>
    <dgm:pt modelId="{36B75DF3-AA05-443C-927A-843101122ECD}">
      <dgm:prSet phldrT="[Text]" custT="1"/>
      <dgm:spPr/>
      <dgm:t>
        <a:bodyPr/>
        <a:lstStyle/>
        <a:p>
          <a:r>
            <a:rPr lang="en-US" sz="1600"/>
            <a:t>Need to enhance culture for continual improvement</a:t>
          </a:r>
        </a:p>
      </dgm:t>
    </dgm:pt>
    <dgm:pt modelId="{18C2EDD7-3415-488A-92D3-58CEAEC1C476}" type="parTrans" cxnId="{E8FDD4E6-B2BB-408F-B76B-CF8F1FF100BB}">
      <dgm:prSet/>
      <dgm:spPr/>
      <dgm:t>
        <a:bodyPr/>
        <a:lstStyle/>
        <a:p>
          <a:endParaRPr lang="en-US"/>
        </a:p>
      </dgm:t>
    </dgm:pt>
    <dgm:pt modelId="{8F73D499-B968-4FFE-9867-8CAD20772CE3}" type="sibTrans" cxnId="{E8FDD4E6-B2BB-408F-B76B-CF8F1FF100BB}">
      <dgm:prSet/>
      <dgm:spPr/>
      <dgm:t>
        <a:bodyPr/>
        <a:lstStyle/>
        <a:p>
          <a:endParaRPr lang="en-US"/>
        </a:p>
      </dgm:t>
    </dgm:pt>
    <dgm:pt modelId="{1EA137AD-9382-483D-8D86-62C311E8B54F}" type="pres">
      <dgm:prSet presAssocID="{CB0A4D8E-83BD-4B0D-8AE5-96216F13AC52}" presName="rootnode" presStyleCnt="0">
        <dgm:presLayoutVars>
          <dgm:chMax/>
          <dgm:chPref/>
          <dgm:dir/>
          <dgm:animLvl val="lvl"/>
        </dgm:presLayoutVars>
      </dgm:prSet>
      <dgm:spPr/>
    </dgm:pt>
    <dgm:pt modelId="{27906746-E5B0-4246-B485-DD5B5019B0AF}" type="pres">
      <dgm:prSet presAssocID="{8D5544A5-75DA-4A15-84E0-55017C0DD811}" presName="composite" presStyleCnt="0"/>
      <dgm:spPr/>
    </dgm:pt>
    <dgm:pt modelId="{6A61D8BF-1FDC-4C32-A8F2-C4AECB49AE66}" type="pres">
      <dgm:prSet presAssocID="{8D5544A5-75DA-4A15-84E0-55017C0DD811}" presName="bentUpArrow1" presStyleLbl="alignImgPlace1" presStyleIdx="0" presStyleCnt="3"/>
      <dgm:spPr/>
    </dgm:pt>
    <dgm:pt modelId="{C7F2D097-8347-4758-9DA7-350381D64220}" type="pres">
      <dgm:prSet presAssocID="{8D5544A5-75DA-4A15-84E0-55017C0DD811}" presName="ParentText" presStyleLbl="node1" presStyleIdx="0" presStyleCnt="4">
        <dgm:presLayoutVars>
          <dgm:chMax val="1"/>
          <dgm:chPref val="1"/>
          <dgm:bulletEnabled val="1"/>
        </dgm:presLayoutVars>
      </dgm:prSet>
      <dgm:spPr/>
    </dgm:pt>
    <dgm:pt modelId="{D0C32C93-B2D7-4696-A8C9-7FD57855129D}" type="pres">
      <dgm:prSet presAssocID="{8D5544A5-75DA-4A15-84E0-55017C0DD811}" presName="ChildText" presStyleLbl="revTx" presStyleIdx="0" presStyleCnt="4" custScaleX="128857" custLinFactNeighborX="22495" custLinFactNeighborY="-2225">
        <dgm:presLayoutVars>
          <dgm:chMax val="0"/>
          <dgm:chPref val="0"/>
          <dgm:bulletEnabled val="1"/>
        </dgm:presLayoutVars>
      </dgm:prSet>
      <dgm:spPr/>
    </dgm:pt>
    <dgm:pt modelId="{C8BAEBFD-48A2-42AD-B26B-6A7569854EAA}" type="pres">
      <dgm:prSet presAssocID="{06CE05FE-CDE9-4280-82F3-5FA190C9E100}" presName="sibTrans" presStyleCnt="0"/>
      <dgm:spPr/>
    </dgm:pt>
    <dgm:pt modelId="{A0D356FB-D249-4515-9868-7C99E8E3E033}" type="pres">
      <dgm:prSet presAssocID="{E3967FAC-78EF-49A2-AA6E-AC2854A6D793}" presName="composite" presStyleCnt="0"/>
      <dgm:spPr/>
    </dgm:pt>
    <dgm:pt modelId="{665C8B87-1615-4AAB-9701-03A42702A857}" type="pres">
      <dgm:prSet presAssocID="{E3967FAC-78EF-49A2-AA6E-AC2854A6D793}" presName="bentUpArrow1" presStyleLbl="alignImgPlace1" presStyleIdx="1" presStyleCnt="3"/>
      <dgm:spPr/>
    </dgm:pt>
    <dgm:pt modelId="{26DA532F-36ED-455D-AA45-B2717FA4E9FC}" type="pres">
      <dgm:prSet presAssocID="{E3967FAC-78EF-49A2-AA6E-AC2854A6D793}" presName="ParentText" presStyleLbl="node1" presStyleIdx="1" presStyleCnt="4">
        <dgm:presLayoutVars>
          <dgm:chMax val="1"/>
          <dgm:chPref val="1"/>
          <dgm:bulletEnabled val="1"/>
        </dgm:presLayoutVars>
      </dgm:prSet>
      <dgm:spPr/>
    </dgm:pt>
    <dgm:pt modelId="{150C58C5-C67B-4359-9346-0BE1E9B048BA}" type="pres">
      <dgm:prSet presAssocID="{E3967FAC-78EF-49A2-AA6E-AC2854A6D793}" presName="Child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8279A133-7857-4CA8-A521-7664CD15E042}" type="pres">
      <dgm:prSet presAssocID="{DD6ABC5B-37FE-46F3-901E-9F38148DDB09}" presName="sibTrans" presStyleCnt="0"/>
      <dgm:spPr/>
    </dgm:pt>
    <dgm:pt modelId="{06593655-24BF-4BFC-9F8F-5A391892AA2C}" type="pres">
      <dgm:prSet presAssocID="{6F713399-0DCA-4ADE-83F1-EBDA3600051A}" presName="composite" presStyleCnt="0"/>
      <dgm:spPr/>
    </dgm:pt>
    <dgm:pt modelId="{0FFF968D-D659-4AAC-B4A3-D3BC1C869CB6}" type="pres">
      <dgm:prSet presAssocID="{6F713399-0DCA-4ADE-83F1-EBDA3600051A}" presName="bentUpArrow1" presStyleLbl="alignImgPlace1" presStyleIdx="2" presStyleCnt="3"/>
      <dgm:spPr/>
    </dgm:pt>
    <dgm:pt modelId="{6ED6D076-130E-4379-BED2-9371BCD085FC}" type="pres">
      <dgm:prSet presAssocID="{6F713399-0DCA-4ADE-83F1-EBDA3600051A}" presName="ParentText" presStyleLbl="node1" presStyleIdx="2" presStyleCnt="4">
        <dgm:presLayoutVars>
          <dgm:chMax val="1"/>
          <dgm:chPref val="1"/>
          <dgm:bulletEnabled val="1"/>
        </dgm:presLayoutVars>
      </dgm:prSet>
      <dgm:spPr/>
    </dgm:pt>
    <dgm:pt modelId="{5C16D280-331E-40E6-9A85-F6E65A7B5031}" type="pres">
      <dgm:prSet presAssocID="{6F713399-0DCA-4ADE-83F1-EBDA3600051A}" presName="ChildText" presStyleLbl="revTx" presStyleIdx="2" presStyleCnt="4" custScaleX="172570" custLinFactNeighborX="46721" custLinFactNeighborY="3113">
        <dgm:presLayoutVars>
          <dgm:chMax val="0"/>
          <dgm:chPref val="0"/>
          <dgm:bulletEnabled val="1"/>
        </dgm:presLayoutVars>
      </dgm:prSet>
      <dgm:spPr/>
    </dgm:pt>
    <dgm:pt modelId="{A4C86D99-0AAC-4F8E-8712-203A07D32E8D}" type="pres">
      <dgm:prSet presAssocID="{6BD50B96-F3D3-41AE-B8EB-E3B09354B9B0}" presName="sibTrans" presStyleCnt="0"/>
      <dgm:spPr/>
    </dgm:pt>
    <dgm:pt modelId="{6DAC9256-07E9-4888-A3B5-81419AD424D9}" type="pres">
      <dgm:prSet presAssocID="{9093A39C-27DB-440E-9F96-E6FA2D66CCE6}" presName="composite" presStyleCnt="0"/>
      <dgm:spPr/>
    </dgm:pt>
    <dgm:pt modelId="{4DC6E8D6-286F-4F15-897A-FFE39158BD3F}" type="pres">
      <dgm:prSet presAssocID="{9093A39C-27DB-440E-9F96-E6FA2D66CCE6}" presName="ParentText" presStyleLbl="node1" presStyleIdx="3" presStyleCnt="4">
        <dgm:presLayoutVars>
          <dgm:chMax val="1"/>
          <dgm:chPref val="1"/>
          <dgm:bulletEnabled val="1"/>
        </dgm:presLayoutVars>
      </dgm:prSet>
      <dgm:spPr/>
    </dgm:pt>
    <dgm:pt modelId="{58434D1F-3DEB-4C59-8F7E-A0F599B6DB79}" type="pres">
      <dgm:prSet presAssocID="{9093A39C-27DB-440E-9F96-E6FA2D66CCE6}" presName="FinalChildText" presStyleLbl="revTx" presStyleIdx="3" presStyleCnt="4" custScaleX="208075" custLinFactNeighborX="51047" custLinFactNeighborY="-1965">
        <dgm:presLayoutVars>
          <dgm:chMax val="0"/>
          <dgm:chPref val="0"/>
          <dgm:bulletEnabled val="1"/>
        </dgm:presLayoutVars>
      </dgm:prSet>
      <dgm:spPr/>
    </dgm:pt>
  </dgm:ptLst>
  <dgm:cxnLst>
    <dgm:cxn modelId="{C751EA35-110F-4317-8BAD-C8C717A84C43}" type="presOf" srcId="{E3967FAC-78EF-49A2-AA6E-AC2854A6D793}" destId="{26DA532F-36ED-455D-AA45-B2717FA4E9FC}" srcOrd="0" destOrd="0" presId="urn:microsoft.com/office/officeart/2005/8/layout/StepDownProcess"/>
    <dgm:cxn modelId="{9EEA0265-2A54-48E7-A38E-D0550B309E23}" srcId="{CB0A4D8E-83BD-4B0D-8AE5-96216F13AC52}" destId="{9093A39C-27DB-440E-9F96-E6FA2D66CCE6}" srcOrd="3" destOrd="0" parTransId="{BFD1CB0F-8C98-40EB-8CBD-7C6981358C87}" sibTransId="{A472D9BD-F2FD-47F2-A61B-302092C7624B}"/>
    <dgm:cxn modelId="{A29D8B6D-A580-4252-A38D-858CEC66FF9C}" srcId="{CB0A4D8E-83BD-4B0D-8AE5-96216F13AC52}" destId="{6F713399-0DCA-4ADE-83F1-EBDA3600051A}" srcOrd="2" destOrd="0" parTransId="{22CCDCF7-5C97-4314-8347-B13409B577EA}" sibTransId="{6BD50B96-F3D3-41AE-B8EB-E3B09354B9B0}"/>
    <dgm:cxn modelId="{D7BBCD71-8CCE-4847-BA48-316073E3478B}" srcId="{6F713399-0DCA-4ADE-83F1-EBDA3600051A}" destId="{E083B0F2-9600-4815-8D00-24EA8736D6C7}" srcOrd="0" destOrd="0" parTransId="{A6DCED64-8F9B-49B9-B46A-B317AB5B47DB}" sibTransId="{E3303889-16BB-49A6-BFCA-1C439FEB03CC}"/>
    <dgm:cxn modelId="{31F21F7C-0753-43DB-B34B-A976A6BF860C}" srcId="{9093A39C-27DB-440E-9F96-E6FA2D66CCE6}" destId="{01796F25-3EEC-4368-9524-5AF88DBE5460}" srcOrd="0" destOrd="0" parTransId="{FB8031E2-7FC8-4947-A058-BA91ABC972EA}" sibTransId="{9F2FC677-6240-4D58-9692-65233C667B4C}"/>
    <dgm:cxn modelId="{FBAE637C-02BF-4486-AF15-62F3D2B1DAF9}" srcId="{CB0A4D8E-83BD-4B0D-8AE5-96216F13AC52}" destId="{8D5544A5-75DA-4A15-84E0-55017C0DD811}" srcOrd="0" destOrd="0" parTransId="{EB9E9DDD-A169-4995-BF62-F433A76B4994}" sibTransId="{06CE05FE-CDE9-4280-82F3-5FA190C9E100}"/>
    <dgm:cxn modelId="{65BCEE7D-7403-4228-84B6-252C27618992}" srcId="{8D5544A5-75DA-4A15-84E0-55017C0DD811}" destId="{AD69A1E9-7149-4D0C-8B00-028A017183E0}" srcOrd="0" destOrd="0" parTransId="{EA4A7CF3-B7DF-4992-A5B7-E023AC32D225}" sibTransId="{E7CC306F-034D-4C83-A344-E904B6E5AF1E}"/>
    <dgm:cxn modelId="{2DFB0894-47B9-4AFF-B3A1-C05B676544BB}" srcId="{CB0A4D8E-83BD-4B0D-8AE5-96216F13AC52}" destId="{E3967FAC-78EF-49A2-AA6E-AC2854A6D793}" srcOrd="1" destOrd="0" parTransId="{F47E28FB-77CB-4506-BC63-B29ED05DC9C2}" sibTransId="{DD6ABC5B-37FE-46F3-901E-9F38148DDB09}"/>
    <dgm:cxn modelId="{9264CEB6-6075-4B00-8827-D89C3C33B661}" type="presOf" srcId="{CB0A4D8E-83BD-4B0D-8AE5-96216F13AC52}" destId="{1EA137AD-9382-483D-8D86-62C311E8B54F}" srcOrd="0" destOrd="0" presId="urn:microsoft.com/office/officeart/2005/8/layout/StepDownProcess"/>
    <dgm:cxn modelId="{C5F8C9B9-345E-4BD4-AC8A-A29A28FE99C0}" type="presOf" srcId="{E083B0F2-9600-4815-8D00-24EA8736D6C7}" destId="{5C16D280-331E-40E6-9A85-F6E65A7B5031}" srcOrd="0" destOrd="0" presId="urn:microsoft.com/office/officeart/2005/8/layout/StepDownProcess"/>
    <dgm:cxn modelId="{423588DA-92B0-40CD-AAAB-EBB424CFF44A}" type="presOf" srcId="{6F713399-0DCA-4ADE-83F1-EBDA3600051A}" destId="{6ED6D076-130E-4379-BED2-9371BCD085FC}" srcOrd="0" destOrd="0" presId="urn:microsoft.com/office/officeart/2005/8/layout/StepDownProcess"/>
    <dgm:cxn modelId="{FB1C2EE2-5982-4B2A-8804-51753F27BC28}" type="presOf" srcId="{9093A39C-27DB-440E-9F96-E6FA2D66CCE6}" destId="{4DC6E8D6-286F-4F15-897A-FFE39158BD3F}" srcOrd="0" destOrd="0" presId="urn:microsoft.com/office/officeart/2005/8/layout/StepDownProcess"/>
    <dgm:cxn modelId="{E8FDD4E6-B2BB-408F-B76B-CF8F1FF100BB}" srcId="{9093A39C-27DB-440E-9F96-E6FA2D66CCE6}" destId="{36B75DF3-AA05-443C-927A-843101122ECD}" srcOrd="1" destOrd="0" parTransId="{18C2EDD7-3415-488A-92D3-58CEAEC1C476}" sibTransId="{8F73D499-B968-4FFE-9867-8CAD20772CE3}"/>
    <dgm:cxn modelId="{4BF9E4E7-7805-45F7-A539-2356C86835D2}" type="presOf" srcId="{8D5544A5-75DA-4A15-84E0-55017C0DD811}" destId="{C7F2D097-8347-4758-9DA7-350381D64220}" srcOrd="0" destOrd="0" presId="urn:microsoft.com/office/officeart/2005/8/layout/StepDownProcess"/>
    <dgm:cxn modelId="{B826BBEA-3CEE-4A00-8EA0-549100B78EB7}" type="presOf" srcId="{AD69A1E9-7149-4D0C-8B00-028A017183E0}" destId="{D0C32C93-B2D7-4696-A8C9-7FD57855129D}" srcOrd="0" destOrd="0" presId="urn:microsoft.com/office/officeart/2005/8/layout/StepDownProcess"/>
    <dgm:cxn modelId="{E7E036F9-C675-4A39-B0D6-E9F459E7771B}" type="presOf" srcId="{36B75DF3-AA05-443C-927A-843101122ECD}" destId="{58434D1F-3DEB-4C59-8F7E-A0F599B6DB79}" srcOrd="0" destOrd="1" presId="urn:microsoft.com/office/officeart/2005/8/layout/StepDownProcess"/>
    <dgm:cxn modelId="{908FAFFD-AF4C-43C0-8C1D-D5F263A18983}" type="presOf" srcId="{01796F25-3EEC-4368-9524-5AF88DBE5460}" destId="{58434D1F-3DEB-4C59-8F7E-A0F599B6DB79}" srcOrd="0" destOrd="0" presId="urn:microsoft.com/office/officeart/2005/8/layout/StepDownProcess"/>
    <dgm:cxn modelId="{BDFE4366-6266-4372-ABA1-9CC778B449D6}" type="presParOf" srcId="{1EA137AD-9382-483D-8D86-62C311E8B54F}" destId="{27906746-E5B0-4246-B485-DD5B5019B0AF}" srcOrd="0" destOrd="0" presId="urn:microsoft.com/office/officeart/2005/8/layout/StepDownProcess"/>
    <dgm:cxn modelId="{CA7D721E-33A5-4C99-8F19-0B21619C5AC7}" type="presParOf" srcId="{27906746-E5B0-4246-B485-DD5B5019B0AF}" destId="{6A61D8BF-1FDC-4C32-A8F2-C4AECB49AE66}" srcOrd="0" destOrd="0" presId="urn:microsoft.com/office/officeart/2005/8/layout/StepDownProcess"/>
    <dgm:cxn modelId="{7C36E43F-73A2-41FE-A1DB-E11FB50292AE}" type="presParOf" srcId="{27906746-E5B0-4246-B485-DD5B5019B0AF}" destId="{C7F2D097-8347-4758-9DA7-350381D64220}" srcOrd="1" destOrd="0" presId="urn:microsoft.com/office/officeart/2005/8/layout/StepDownProcess"/>
    <dgm:cxn modelId="{987861C3-0BF0-4892-8E6F-1CAD0FF41B3D}" type="presParOf" srcId="{27906746-E5B0-4246-B485-DD5B5019B0AF}" destId="{D0C32C93-B2D7-4696-A8C9-7FD57855129D}" srcOrd="2" destOrd="0" presId="urn:microsoft.com/office/officeart/2005/8/layout/StepDownProcess"/>
    <dgm:cxn modelId="{F7F8817C-CF14-4146-A63D-5A893A44E336}" type="presParOf" srcId="{1EA137AD-9382-483D-8D86-62C311E8B54F}" destId="{C8BAEBFD-48A2-42AD-B26B-6A7569854EAA}" srcOrd="1" destOrd="0" presId="urn:microsoft.com/office/officeart/2005/8/layout/StepDownProcess"/>
    <dgm:cxn modelId="{6321D837-377A-40DB-822E-A377D43FB078}" type="presParOf" srcId="{1EA137AD-9382-483D-8D86-62C311E8B54F}" destId="{A0D356FB-D249-4515-9868-7C99E8E3E033}" srcOrd="2" destOrd="0" presId="urn:microsoft.com/office/officeart/2005/8/layout/StepDownProcess"/>
    <dgm:cxn modelId="{6A607B92-9732-4C9E-819D-8B7A174FAC04}" type="presParOf" srcId="{A0D356FB-D249-4515-9868-7C99E8E3E033}" destId="{665C8B87-1615-4AAB-9701-03A42702A857}" srcOrd="0" destOrd="0" presId="urn:microsoft.com/office/officeart/2005/8/layout/StepDownProcess"/>
    <dgm:cxn modelId="{76A7A06B-DE5A-4F75-B311-61B72C7DDB8D}" type="presParOf" srcId="{A0D356FB-D249-4515-9868-7C99E8E3E033}" destId="{26DA532F-36ED-455D-AA45-B2717FA4E9FC}" srcOrd="1" destOrd="0" presId="urn:microsoft.com/office/officeart/2005/8/layout/StepDownProcess"/>
    <dgm:cxn modelId="{62C8CF35-7FDC-4665-84DB-15871160AE5D}" type="presParOf" srcId="{A0D356FB-D249-4515-9868-7C99E8E3E033}" destId="{150C58C5-C67B-4359-9346-0BE1E9B048BA}" srcOrd="2" destOrd="0" presId="urn:microsoft.com/office/officeart/2005/8/layout/StepDownProcess"/>
    <dgm:cxn modelId="{E0583AE4-FC00-40AA-B101-3F1E028B1910}" type="presParOf" srcId="{1EA137AD-9382-483D-8D86-62C311E8B54F}" destId="{8279A133-7857-4CA8-A521-7664CD15E042}" srcOrd="3" destOrd="0" presId="urn:microsoft.com/office/officeart/2005/8/layout/StepDownProcess"/>
    <dgm:cxn modelId="{3ED42AF9-A969-4FE9-9C99-68DB5103B616}" type="presParOf" srcId="{1EA137AD-9382-483D-8D86-62C311E8B54F}" destId="{06593655-24BF-4BFC-9F8F-5A391892AA2C}" srcOrd="4" destOrd="0" presId="urn:microsoft.com/office/officeart/2005/8/layout/StepDownProcess"/>
    <dgm:cxn modelId="{51D2EE93-5979-4E30-9523-F3EB43E54DFE}" type="presParOf" srcId="{06593655-24BF-4BFC-9F8F-5A391892AA2C}" destId="{0FFF968D-D659-4AAC-B4A3-D3BC1C869CB6}" srcOrd="0" destOrd="0" presId="urn:microsoft.com/office/officeart/2005/8/layout/StepDownProcess"/>
    <dgm:cxn modelId="{4728AC31-83A6-4C0C-8D7E-74458DB70768}" type="presParOf" srcId="{06593655-24BF-4BFC-9F8F-5A391892AA2C}" destId="{6ED6D076-130E-4379-BED2-9371BCD085FC}" srcOrd="1" destOrd="0" presId="urn:microsoft.com/office/officeart/2005/8/layout/StepDownProcess"/>
    <dgm:cxn modelId="{6EEA6869-51C0-42D1-81F0-19E6FA57DD3F}" type="presParOf" srcId="{06593655-24BF-4BFC-9F8F-5A391892AA2C}" destId="{5C16D280-331E-40E6-9A85-F6E65A7B5031}" srcOrd="2" destOrd="0" presId="urn:microsoft.com/office/officeart/2005/8/layout/StepDownProcess"/>
    <dgm:cxn modelId="{8794369A-DB4A-48CA-97C8-462BD8AA2A8C}" type="presParOf" srcId="{1EA137AD-9382-483D-8D86-62C311E8B54F}" destId="{A4C86D99-0AAC-4F8E-8712-203A07D32E8D}" srcOrd="5" destOrd="0" presId="urn:microsoft.com/office/officeart/2005/8/layout/StepDownProcess"/>
    <dgm:cxn modelId="{C44F99C9-0082-4B4B-927D-20094620E1A2}" type="presParOf" srcId="{1EA137AD-9382-483D-8D86-62C311E8B54F}" destId="{6DAC9256-07E9-4888-A3B5-81419AD424D9}" srcOrd="6" destOrd="0" presId="urn:microsoft.com/office/officeart/2005/8/layout/StepDownProcess"/>
    <dgm:cxn modelId="{5B2D0484-7FA2-4493-8929-706812816AE3}" type="presParOf" srcId="{6DAC9256-07E9-4888-A3B5-81419AD424D9}" destId="{4DC6E8D6-286F-4F15-897A-FFE39158BD3F}" srcOrd="0" destOrd="0" presId="urn:microsoft.com/office/officeart/2005/8/layout/StepDownProcess"/>
    <dgm:cxn modelId="{57684356-0B90-4577-808E-62CB9DCCC66D}" type="presParOf" srcId="{6DAC9256-07E9-4888-A3B5-81419AD424D9}" destId="{58434D1F-3DEB-4C59-8F7E-A0F599B6DB79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61D8BF-1FDC-4C32-A8F2-C4AECB49AE66}">
      <dsp:nvSpPr>
        <dsp:cNvPr id="0" name=""/>
        <dsp:cNvSpPr/>
      </dsp:nvSpPr>
      <dsp:spPr>
        <a:xfrm rot="5400000">
          <a:off x="1369984" y="1184210"/>
          <a:ext cx="1039994" cy="118399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F2D097-8347-4758-9DA7-350381D64220}">
      <dsp:nvSpPr>
        <dsp:cNvPr id="0" name=""/>
        <dsp:cNvSpPr/>
      </dsp:nvSpPr>
      <dsp:spPr>
        <a:xfrm>
          <a:off x="1094449" y="31356"/>
          <a:ext cx="1750738" cy="122546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Incident reporting</a:t>
          </a:r>
        </a:p>
      </dsp:txBody>
      <dsp:txXfrm>
        <a:off x="1154282" y="91189"/>
        <a:ext cx="1631072" cy="1105794"/>
      </dsp:txXfrm>
    </dsp:sp>
    <dsp:sp modelId="{D0C32C93-B2D7-4696-A8C9-7FD57855129D}">
      <dsp:nvSpPr>
        <dsp:cNvPr id="0" name=""/>
        <dsp:cNvSpPr/>
      </dsp:nvSpPr>
      <dsp:spPr>
        <a:xfrm>
          <a:off x="2947900" y="126193"/>
          <a:ext cx="1640762" cy="99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Leading and Lagging indicators</a:t>
          </a:r>
        </a:p>
      </dsp:txBody>
      <dsp:txXfrm>
        <a:off x="2947900" y="126193"/>
        <a:ext cx="1640762" cy="990470"/>
      </dsp:txXfrm>
    </dsp:sp>
    <dsp:sp modelId="{665C8B87-1615-4AAB-9701-03A42702A857}">
      <dsp:nvSpPr>
        <dsp:cNvPr id="0" name=""/>
        <dsp:cNvSpPr/>
      </dsp:nvSpPr>
      <dsp:spPr>
        <a:xfrm rot="5400000">
          <a:off x="2909718" y="2560807"/>
          <a:ext cx="1039994" cy="118399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DA532F-36ED-455D-AA45-B2717FA4E9FC}">
      <dsp:nvSpPr>
        <dsp:cNvPr id="0" name=""/>
        <dsp:cNvSpPr/>
      </dsp:nvSpPr>
      <dsp:spPr>
        <a:xfrm>
          <a:off x="2634183" y="1407952"/>
          <a:ext cx="1750738" cy="122546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Investigation</a:t>
          </a:r>
        </a:p>
      </dsp:txBody>
      <dsp:txXfrm>
        <a:off x="2694016" y="1467785"/>
        <a:ext cx="1631072" cy="1105794"/>
      </dsp:txXfrm>
    </dsp:sp>
    <dsp:sp modelId="{150C58C5-C67B-4359-9346-0BE1E9B048BA}">
      <dsp:nvSpPr>
        <dsp:cNvPr id="0" name=""/>
        <dsp:cNvSpPr/>
      </dsp:nvSpPr>
      <dsp:spPr>
        <a:xfrm>
          <a:off x="4384922" y="1524827"/>
          <a:ext cx="1273320" cy="99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FF968D-D659-4AAC-B4A3-D3BC1C869CB6}">
      <dsp:nvSpPr>
        <dsp:cNvPr id="0" name=""/>
        <dsp:cNvSpPr/>
      </dsp:nvSpPr>
      <dsp:spPr>
        <a:xfrm rot="5400000">
          <a:off x="4449453" y="3937403"/>
          <a:ext cx="1039994" cy="118399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D6D076-130E-4379-BED2-9371BCD085FC}">
      <dsp:nvSpPr>
        <dsp:cNvPr id="0" name=""/>
        <dsp:cNvSpPr/>
      </dsp:nvSpPr>
      <dsp:spPr>
        <a:xfrm>
          <a:off x="4173917" y="2784548"/>
          <a:ext cx="1750738" cy="122546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CAPA</a:t>
          </a:r>
        </a:p>
      </dsp:txBody>
      <dsp:txXfrm>
        <a:off x="4233750" y="2844381"/>
        <a:ext cx="1631072" cy="1105794"/>
      </dsp:txXfrm>
    </dsp:sp>
    <dsp:sp modelId="{5C16D280-331E-40E6-9A85-F6E65A7B5031}">
      <dsp:nvSpPr>
        <dsp:cNvPr id="0" name=""/>
        <dsp:cNvSpPr/>
      </dsp:nvSpPr>
      <dsp:spPr>
        <a:xfrm>
          <a:off x="6057540" y="2932257"/>
          <a:ext cx="2197369" cy="99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Inherent challenge to follow hierarchy of controls</a:t>
          </a:r>
        </a:p>
      </dsp:txBody>
      <dsp:txXfrm>
        <a:off x="6057540" y="2932257"/>
        <a:ext cx="2197369" cy="990470"/>
      </dsp:txXfrm>
    </dsp:sp>
    <dsp:sp modelId="{4DC6E8D6-286F-4F15-897A-FFE39158BD3F}">
      <dsp:nvSpPr>
        <dsp:cNvPr id="0" name=""/>
        <dsp:cNvSpPr/>
      </dsp:nvSpPr>
      <dsp:spPr>
        <a:xfrm>
          <a:off x="5713652" y="4161144"/>
          <a:ext cx="1750738" cy="1225460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Share learnings</a:t>
          </a:r>
        </a:p>
      </dsp:txBody>
      <dsp:txXfrm>
        <a:off x="5773485" y="4220977"/>
        <a:ext cx="1631072" cy="1105794"/>
      </dsp:txXfrm>
    </dsp:sp>
    <dsp:sp modelId="{58434D1F-3DEB-4C59-8F7E-A0F599B6DB79}">
      <dsp:nvSpPr>
        <dsp:cNvPr id="0" name=""/>
        <dsp:cNvSpPr/>
      </dsp:nvSpPr>
      <dsp:spPr>
        <a:xfrm>
          <a:off x="7426312" y="4258557"/>
          <a:ext cx="2649461" cy="9904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Periodic messaging required to build awareness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/>
            <a:t>Need to enhance culture for continual improvement</a:t>
          </a:r>
        </a:p>
      </dsp:txBody>
      <dsp:txXfrm>
        <a:off x="7426312" y="4258557"/>
        <a:ext cx="2649461" cy="9904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" name="Google Shape;3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sz="1200" b="0" i="0" u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" name="Google Shape;37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  <a:tabLst/>
              <a:defRPr/>
            </a:pPr>
            <a:fld id="{00000000-1234-1234-1234-123412341234}" type="slidenum">
              <a:rPr kumimoji="0" lang="en-GB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Calibri"/>
                <a:buNone/>
                <a:tabLst/>
                <a:defRPr/>
              </a:pPr>
              <a:t>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 kern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SSHE - Sustainability, Safety, Health, Environment</a:t>
            </a:r>
            <a:endParaRPr/>
          </a:p>
        </p:txBody>
      </p:sp>
      <p:sp>
        <p:nvSpPr>
          <p:cNvPr id="45" name="Google Shape;4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0DACA-8537-FE88-CE2E-4FBCC89B2B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28E3AB2-2BDF-6118-52AB-7A25487BFE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1779D3-7D3B-9C19-308D-41DC27419B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6444CA-436E-4F80-FFA7-2A4B4CBBB1C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98DC8E-831F-4F4F-AA07-8C6ED19D89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61602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>
          <a:extLst>
            <a:ext uri="{FF2B5EF4-FFF2-40B4-BE49-F238E27FC236}">
              <a16:creationId xmlns:a16="http://schemas.microsoft.com/office/drawing/2014/main" id="{4D579E0E-2946-C13A-FDEC-0B7D0804E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f13fe316c5_0_8:notes">
            <a:extLst>
              <a:ext uri="{FF2B5EF4-FFF2-40B4-BE49-F238E27FC236}">
                <a16:creationId xmlns:a16="http://schemas.microsoft.com/office/drawing/2014/main" id="{853BCDBA-4717-BC90-9B5C-22062EEC171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" name="Google Shape;60;g2f13fe316c5_0_8:notes">
            <a:extLst>
              <a:ext uri="{FF2B5EF4-FFF2-40B4-BE49-F238E27FC236}">
                <a16:creationId xmlns:a16="http://schemas.microsoft.com/office/drawing/2014/main" id="{D0DBB116-E5F0-616B-38C1-D9D1092DCA2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Road Accidents in India – MORTH </a:t>
            </a:r>
            <a:endParaRPr/>
          </a:p>
        </p:txBody>
      </p:sp>
      <p:sp>
        <p:nvSpPr>
          <p:cNvPr id="61" name="Google Shape;61;g2f13fe316c5_0_8:notes">
            <a:extLst>
              <a:ext uri="{FF2B5EF4-FFF2-40B4-BE49-F238E27FC236}">
                <a16:creationId xmlns:a16="http://schemas.microsoft.com/office/drawing/2014/main" id="{EB8E4DA5-45D2-F738-5673-6BEC7EA2A183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fld id="{00000000-1234-1234-1234-123412341234}" type="slidenum">
              <a:rPr kumimoji="0" lang="en-GB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  <a:tabLst/>
                <a:defRPr/>
              </a:pPr>
              <a:t>6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688179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>
              <a:solidFill>
                <a:schemeClr val="bg1"/>
              </a:solidFill>
            </a:endParaRPr>
          </a:p>
          <a:p>
            <a:pPr marL="0" indent="0">
              <a:buFont typeface="Symbol,Sans-Serif"/>
              <a:buNone/>
            </a:pPr>
            <a:r>
              <a:rPr lang="en-US"/>
              <a:t>road accidents are the leading cause of </a:t>
            </a:r>
            <a:r>
              <a:rPr lang="en-US" b="1"/>
              <a:t>fatal injuries</a:t>
            </a:r>
            <a:r>
              <a:rPr lang="en-US"/>
              <a:t> for employees in most industries</a:t>
            </a:r>
            <a:endParaRPr lang="en-US" b="1"/>
          </a:p>
          <a:p>
            <a:pPr marL="0" indent="0">
              <a:buFont typeface="Symbol,Sans-Serif"/>
              <a:buNone/>
            </a:pPr>
            <a:r>
              <a:rPr lang="en-US" b="1"/>
              <a:t>Most of the high severity injuries reported at Bayer are related with Road Safety,</a:t>
            </a:r>
            <a:r>
              <a:rPr lang="en-US"/>
              <a:t> which is by far our #1 risk for severe Injuries and fatalities</a:t>
            </a:r>
          </a:p>
          <a:p>
            <a:pPr marL="0" indent="0">
              <a:buFont typeface="Symbol,Sans-Serif"/>
              <a:buNone/>
            </a:pPr>
            <a:endParaRPr lang="en-US"/>
          </a:p>
          <a:p>
            <a:pPr marL="0" indent="0">
              <a:buFont typeface="Symbol,Sans-Serif"/>
              <a:buNone/>
            </a:pPr>
            <a:r>
              <a:rPr lang="en-US"/>
              <a:t>So far in 2023, we have reported over </a:t>
            </a:r>
            <a:r>
              <a:rPr lang="en-US" b="1"/>
              <a:t>400 collisions </a:t>
            </a:r>
            <a:r>
              <a:rPr lang="en-US"/>
              <a:t>with </a:t>
            </a:r>
            <a:r>
              <a:rPr lang="en-US" b="1"/>
              <a:t>19 of them resulting in injuries; </a:t>
            </a:r>
            <a:r>
              <a:rPr lang="en-US"/>
              <a:t> </a:t>
            </a:r>
            <a:r>
              <a:rPr lang="en-US" b="1"/>
              <a:t>5 were high severity</a:t>
            </a:r>
            <a:r>
              <a:rPr lang="en-US"/>
              <a:t> </a:t>
            </a:r>
            <a:r>
              <a:rPr lang="en-US" b="1"/>
              <a:t>injuries and </a:t>
            </a:r>
            <a:r>
              <a:rPr lang="en-US" b="1">
                <a:solidFill>
                  <a:srgbClr val="FF0000"/>
                </a:solidFill>
              </a:rPr>
              <a:t>2 of those were fatalities</a:t>
            </a:r>
            <a:r>
              <a:rPr lang="en-US"/>
              <a:t>! This is more than half of the total reported high severity injuries (status 2023-05-22). Although a team of experts has been working to gather road safety data, significant data gaps still exist. These are staggering numbers to include in your conversations on importance of this topic.</a:t>
            </a:r>
          </a:p>
          <a:p>
            <a:pPr marL="0" indent="0">
              <a:buFont typeface="Symbol,Sans-Serif"/>
              <a:buNone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Symbol,Sans-Serif"/>
              <a:buNone/>
              <a:tabLst/>
              <a:defRPr/>
            </a:pPr>
            <a:r>
              <a:rPr lang="en-US"/>
              <a:t>Bayer’s commitment to sustainability includes our promise to look after the health, safety, and well-being of everybody working with us. The right to health and safety are core human rights.</a:t>
            </a:r>
          </a:p>
          <a:p>
            <a:pPr marL="0" indent="0">
              <a:buFont typeface="Symbol,Sans-Serif"/>
              <a:buNone/>
            </a:pPr>
            <a:endParaRPr lang="en-US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Symbol,Sans-Serif"/>
              <a:buNone/>
              <a:tabLst/>
              <a:defRPr/>
            </a:pPr>
            <a:r>
              <a:rPr lang="en-US" b="1"/>
              <a:t>We want to avoid every accident – but especially the severe ones. We want everyone to go back home healthy and safe  - every day.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Symbol,Sans-Serif"/>
              <a:buNone/>
              <a:tabLst/>
              <a:defRPr/>
            </a:pPr>
            <a:endParaRPr lang="en-US" b="1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Symbol,Sans-Serif"/>
              <a:buNone/>
              <a:tabLst/>
              <a:defRPr/>
            </a:pPr>
            <a:endParaRPr lang="en-US"/>
          </a:p>
          <a:p>
            <a:pPr marL="0" indent="0">
              <a:buFont typeface="Symbol,Sans-Serif"/>
              <a:buNone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2F3CE37-8989-471A-BC57-D3CAAD03839D}" type="slidenum">
              <a:rPr kumimoji="0" lang="en-US" sz="7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7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73256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>
          <a:extLst>
            <a:ext uri="{FF2B5EF4-FFF2-40B4-BE49-F238E27FC236}">
              <a16:creationId xmlns:a16="http://schemas.microsoft.com/office/drawing/2014/main" id="{DF62DEF1-1D1A-1394-F6E1-27A0529AF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f13fe316c5_0_8:notes">
            <a:extLst>
              <a:ext uri="{FF2B5EF4-FFF2-40B4-BE49-F238E27FC236}">
                <a16:creationId xmlns:a16="http://schemas.microsoft.com/office/drawing/2014/main" id="{BD7B842E-F2B6-3CA1-B8DA-A79D8445157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" name="Google Shape;60;g2f13fe316c5_0_8:notes">
            <a:extLst>
              <a:ext uri="{FF2B5EF4-FFF2-40B4-BE49-F238E27FC236}">
                <a16:creationId xmlns:a16="http://schemas.microsoft.com/office/drawing/2014/main" id="{E05E527B-BACF-268B-0C7F-7481A2DAF07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GB"/>
              <a:t>Road Accidents in India – MORTH </a:t>
            </a:r>
            <a:endParaRPr/>
          </a:p>
        </p:txBody>
      </p:sp>
      <p:sp>
        <p:nvSpPr>
          <p:cNvPr id="61" name="Google Shape;61;g2f13fe316c5_0_8:notes">
            <a:extLst>
              <a:ext uri="{FF2B5EF4-FFF2-40B4-BE49-F238E27FC236}">
                <a16:creationId xmlns:a16="http://schemas.microsoft.com/office/drawing/2014/main" id="{EE6F691E-C235-8133-E035-92F27843FF0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fld id="{00000000-1234-1234-1234-123412341234}" type="slidenum">
              <a:rPr kumimoji="0" lang="en-GB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  <a:tabLst/>
                <a:defRPr/>
              </a:pPr>
              <a:t>8</a:t>
            </a:fld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91350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>
          <a:extLst>
            <a:ext uri="{FF2B5EF4-FFF2-40B4-BE49-F238E27FC236}">
              <a16:creationId xmlns:a16="http://schemas.microsoft.com/office/drawing/2014/main" id="{380D92D9-3A41-497F-E11C-7CCBB433C0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27fed437eb9_0_4:notes">
            <a:extLst>
              <a:ext uri="{FF2B5EF4-FFF2-40B4-BE49-F238E27FC236}">
                <a16:creationId xmlns:a16="http://schemas.microsoft.com/office/drawing/2014/main" id="{037E13E3-FCDB-D9CD-7AA3-975CF70983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4" name="Google Shape;74;g27fed437eb9_0_4:notes">
            <a:extLst>
              <a:ext uri="{FF2B5EF4-FFF2-40B4-BE49-F238E27FC236}">
                <a16:creationId xmlns:a16="http://schemas.microsoft.com/office/drawing/2014/main" id="{6C8BBADB-1BC8-6737-4CD3-A9CAE59F511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252210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9B7A9-3A87-3298-E1B1-7E62D9C203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E396A3-E52E-5CB3-F323-FD81AA188F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A9E9D3-7216-47BA-86F3-F7F1B366C2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B22799-C17D-ABA1-61AC-C9EA0B7CBCE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98DC8E-831F-4F4F-AA07-8C6ED19D89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49366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f13f6cc12b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/>
            <a:r>
              <a:rPr lang="en-US" b="1"/>
              <a:t>Preparing for a safe drive:</a:t>
            </a:r>
            <a:r>
              <a:rPr lang="en-US"/>
              <a:t> Conduct self and vehicle checks before every ride to ensure fitness and roadworthiness.</a:t>
            </a:r>
          </a:p>
          <a:p>
            <a:pPr lvl="0"/>
            <a:r>
              <a:rPr lang="en-US" b="1"/>
              <a:t>Traffic rules and compliance requirements: </a:t>
            </a:r>
            <a:r>
              <a:rPr lang="en-US"/>
              <a:t>Understand traffic signs, signals, and the “language of the road” for safer navigation.</a:t>
            </a:r>
          </a:p>
          <a:p>
            <a:pPr lvl="0"/>
            <a:r>
              <a:rPr lang="en-US" b="1"/>
              <a:t>Safe Riding Practices: </a:t>
            </a:r>
            <a:r>
              <a:rPr lang="en-US"/>
              <a:t>Follow speed limits, wear protective gear, and stay alert to surroundings.</a:t>
            </a:r>
          </a:p>
          <a:p>
            <a:pPr lvl="0"/>
            <a:r>
              <a:rPr lang="en-US" b="1"/>
              <a:t>Emergency response:  </a:t>
            </a:r>
            <a:r>
              <a:rPr lang="en-US"/>
              <a:t>Stay calm, use hazard signals, and seek immediate help when needed.</a:t>
            </a:r>
          </a:p>
          <a:p>
            <a:r>
              <a:rPr lang="en-US"/>
              <a:t>Stay Protected: Prevent heat stress and always adhere to rules for personal and road safety.</a:t>
            </a:r>
          </a:p>
          <a:p>
            <a:endParaRPr lang="en-US"/>
          </a:p>
        </p:txBody>
      </p:sp>
      <p:sp>
        <p:nvSpPr>
          <p:cNvPr id="151" name="Google Shape;151;g2f13f6cc12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04CBD-5C81-F297-8A59-57977B757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C17C39-C71D-BB12-EA47-5C267D5602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41E8E6-6925-C789-3200-B6C16D9C69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45E88F-DF5E-1AAB-98AE-7116829280B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98DC8E-831F-4F4F-AA07-8C6ED19D89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14561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none" strike="noStrike" cap="none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Electronic Stability Control (ESC) </a:t>
            </a:r>
            <a:r>
              <a:rPr lang="en-US"/>
              <a:t>helps control during skidding or loss of traction by automatically applying individual wheel brakes and, if necessary, reducing engine power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A pedestrian protection system (PPS) technology protect pedestrians in the event of a collision</a:t>
            </a:r>
            <a:r>
              <a:rPr lang="en-US" sz="1200" b="0" i="0" u="none" strike="noStrike" cap="none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. These systems use sensors to detect a pedestrian and then activate active features, like lifting the engine hood, to create a more forgiving impact zone, or passive features, such as external airbags and redesigned vehicle structures. The ultimate goal is to either prevent a collision or, if unavoidable, reduce the severity of the impact on the pedestrian. 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sz="1200" b="0" i="0" u="none" strike="noStrike" cap="none">
              <a:solidFill>
                <a:schemeClr val="dk1"/>
              </a:solidFill>
              <a:effectLst/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E3E13E-26F0-5F72-9FDB-84F44513E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5DE543-2648-961A-EB28-8E01FCBACF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A8097F-05F1-3307-535E-6138BD21E4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C1D25C-B930-84E3-27E6-3B244D25912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98DC8E-831F-4F4F-AA07-8C6ED19D89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43876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>
          <a:extLst>
            <a:ext uri="{FF2B5EF4-FFF2-40B4-BE49-F238E27FC236}">
              <a16:creationId xmlns:a16="http://schemas.microsoft.com/office/drawing/2014/main" id="{605019B0-693A-64D6-A619-B68D75AC44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>
            <a:extLst>
              <a:ext uri="{FF2B5EF4-FFF2-40B4-BE49-F238E27FC236}">
                <a16:creationId xmlns:a16="http://schemas.microsoft.com/office/drawing/2014/main" id="{95D7AF35-0D5C-554F-257A-DBDF6ECE260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>
            <a:extLst>
              <a:ext uri="{FF2B5EF4-FFF2-40B4-BE49-F238E27FC236}">
                <a16:creationId xmlns:a16="http://schemas.microsoft.com/office/drawing/2014/main" id="{7721A17E-7F96-B6D2-958C-C77AB62927B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610667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f1827e2f7c_0_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17" name="Google Shape;117;g2f1827e2f7c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AFDEB2-DA1B-2AC2-B548-60C109DE4A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24E03F-27F0-0B76-6EA4-A765F39942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A9FB84-AF05-26FD-5D38-2F0785F8FA6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95797C2-C7B1-6A5D-A64F-A8F788E67FC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98DC8E-831F-4F4F-AA07-8C6ED19D89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4880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Collision with Injuries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F3CE37-8989-471A-BC57-D3CAAD03839D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6687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F3CE37-8989-471A-BC57-D3CAAD03839D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3516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83ED98-6899-ED84-60D8-B94EEF3E6E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3514A43-8B84-E062-59AE-10880A0A1E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557FF2-7227-540B-AAAD-DF3C4A0180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CE3D9A-97BD-33BF-8E50-CDA9A21F097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F3CE37-8989-471A-BC57-D3CAAD03839D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8719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dirty="0"/>
              <a:t>Sharing example of keychain with helmet message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21</a:t>
            </a:fld>
            <a:endParaRPr lang="en-GB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361648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C30874-E654-F821-838E-E6515D87FC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2ED4CD8-7EFB-E654-931D-C82029ED89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84F520C-72C6-BDB3-AEC9-E898FED281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8FAB35-909C-527E-6116-45F1731A0E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98DC8E-831F-4F4F-AA07-8C6ED19D89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17472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F3CE37-8989-471A-BC57-D3CAAD03839D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3363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3494CC-6CCA-5268-F2C3-8E1C37636F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8BAB59-FF89-4C9C-5255-3DDD48F3959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99FB2D-B5A4-F455-3509-7AB799FAAC9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b="0" i="0" u="none" strike="noStrik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CA013F-C752-47DE-2C57-A420C017304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98DC8E-831F-4F4F-AA07-8C6ED19D89E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44212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70000" lvl="1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3"/>
              </a:buBlip>
            </a:pPr>
            <a:r>
              <a:rPr lang="en-GB" sz="1600" b="0" i="0" u="none" strike="noStrike" kern="1200" cap="none" noProof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Support community road safety education programs in collaboration with civil society in LMIC</a:t>
            </a:r>
          </a:p>
          <a:p>
            <a:pPr marL="270000" lvl="1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3"/>
              </a:buBlip>
            </a:pPr>
            <a:r>
              <a:rPr lang="en-GB" sz="1600" b="0" i="0" u="none" strike="noStrike" kern="1200" cap="none" noProof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Support campaigns targeting vulnerable groups like children, cyclists, and motorbike users</a:t>
            </a:r>
          </a:p>
          <a:p>
            <a:pPr marL="270000" lvl="1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3"/>
              </a:buBlip>
            </a:pPr>
            <a:r>
              <a:rPr lang="en-GB" sz="1600" b="0" i="0" u="none" strike="noStrike" kern="1200" cap="none" noProof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Sponsor micro-infrastructure projects such as safe crossings, reflective signage, and speed calming measures in high-risk zones near our sites</a:t>
            </a:r>
          </a:p>
          <a:p>
            <a:pPr marL="269875" lvl="1" indent="-269875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3"/>
              </a:buBlip>
            </a:pPr>
            <a:r>
              <a:rPr lang="en-GB" sz="1600" b="0" i="0" u="none" strike="noStrike" kern="1200" cap="none" noProof="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Engage employee volunteers for community initiatives &amp; school outreach programs near our sites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F3CE37-8989-471A-BC57-D3CAAD03839D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605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A4EF9-BBD9-7623-FFB6-AA321B6EE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A8CBD5-C346-62E1-88E1-20C4FF04B0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E5754A-F920-8CBC-1330-8E95D77704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5E00FF-D517-51F0-5DEA-E23DCAD531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F3CE37-8989-471A-BC57-D3CAAD03839D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192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Relationship Id="rId4" Type="http://schemas.openxmlformats.org/officeDocument/2006/relationships/image" Target="../media/image8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6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7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8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0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5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6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8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9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0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VER" type="title">
  <p:cSld name="COV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0"/>
          <p:cNvSpPr txBox="1">
            <a:spLocks noGrp="1"/>
          </p:cNvSpPr>
          <p:nvPr>
            <p:ph type="ctrTitle"/>
          </p:nvPr>
        </p:nvSpPr>
        <p:spPr>
          <a:xfrm>
            <a:off x="600000" y="1680002"/>
            <a:ext cx="103632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86524"/>
              </a:buClr>
              <a:buSzPts val="4000"/>
              <a:buFont typeface="Calibri"/>
              <a:buNone/>
              <a:defRPr sz="4000">
                <a:solidFill>
                  <a:srgbClr val="F86524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ubTitle" idx="1"/>
          </p:nvPr>
        </p:nvSpPr>
        <p:spPr>
          <a:xfrm>
            <a:off x="600001" y="3114103"/>
            <a:ext cx="10363199" cy="5469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373"/>
              </a:spcBef>
              <a:spcAft>
                <a:spcPts val="0"/>
              </a:spcAft>
              <a:buSzPts val="1867"/>
              <a:buNone/>
              <a:defRPr sz="1867" b="1">
                <a:solidFill>
                  <a:srgbClr val="7F7F7F"/>
                </a:solidFill>
              </a:defRPr>
            </a:lvl1pPr>
            <a:lvl2pPr lvl="1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2667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2667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2667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>
                <a:srgbClr val="888888"/>
              </a:buClr>
              <a:buSzPts val="2667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pic>
        <p:nvPicPr>
          <p:cNvPr id="17" name="Google Shape;17;p10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4141" y="365200"/>
            <a:ext cx="3324860" cy="827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1"/>
          <p:cNvSpPr/>
          <p:nvPr/>
        </p:nvSpPr>
        <p:spPr>
          <a:xfrm>
            <a:off x="0" y="0"/>
            <a:ext cx="12192000" cy="124800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11"/>
          <p:cNvSpPr txBox="1">
            <a:spLocks noGrp="1"/>
          </p:cNvSpPr>
          <p:nvPr>
            <p:ph type="body" idx="1"/>
          </p:nvPr>
        </p:nvSpPr>
        <p:spPr>
          <a:xfrm>
            <a:off x="600000" y="1480669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▪"/>
              <a:defRPr sz="20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48489"/>
              </a:buClr>
              <a:buSzPts val="2000"/>
              <a:buChar char="–"/>
              <a:defRPr sz="20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48489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21" name="Google Shape;21;p11"/>
          <p:cNvCxnSpPr/>
          <p:nvPr/>
        </p:nvCxnSpPr>
        <p:spPr>
          <a:xfrm>
            <a:off x="0" y="6297579"/>
            <a:ext cx="12192000" cy="0"/>
          </a:xfrm>
          <a:prstGeom prst="straightConnector1">
            <a:avLst/>
          </a:prstGeom>
          <a:noFill/>
          <a:ln w="12700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2" name="Google Shape;22;p11"/>
          <p:cNvPicPr preferRelativeResize="0"/>
          <p:nvPr/>
        </p:nvPicPr>
        <p:blipFill rotWithShape="1">
          <a:blip r:embed="rId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50199" y="248081"/>
            <a:ext cx="3022601" cy="75184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11"/>
          <p:cNvSpPr txBox="1">
            <a:spLocks noGrp="1"/>
          </p:cNvSpPr>
          <p:nvPr>
            <p:ph type="title"/>
          </p:nvPr>
        </p:nvSpPr>
        <p:spPr>
          <a:xfrm>
            <a:off x="600001" y="57575"/>
            <a:ext cx="7463345" cy="1184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6524"/>
              </a:buClr>
              <a:buSzPts val="1800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1"/>
          <p:cNvSpPr txBox="1">
            <a:spLocks noGrp="1"/>
          </p:cNvSpPr>
          <p:nvPr>
            <p:ph type="ftr" idx="11"/>
          </p:nvPr>
        </p:nvSpPr>
        <p:spPr>
          <a:xfrm>
            <a:off x="600001" y="6403246"/>
            <a:ext cx="3836013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/// Road Safety in India /// PSCI /// Nov 2025</a:t>
            </a:r>
            <a:endParaRPr/>
          </a:p>
        </p:txBody>
      </p:sp>
      <p:sp>
        <p:nvSpPr>
          <p:cNvPr id="25" name="Google Shape;25;p11"/>
          <p:cNvSpPr txBox="1">
            <a:spLocks noGrp="1"/>
          </p:cNvSpPr>
          <p:nvPr>
            <p:ph type="sldNum" idx="12"/>
          </p:nvPr>
        </p:nvSpPr>
        <p:spPr>
          <a:xfrm>
            <a:off x="10938582" y="6356351"/>
            <a:ext cx="634218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2"/>
          <p:cNvSpPr txBox="1">
            <a:spLocks noGrp="1"/>
          </p:cNvSpPr>
          <p:nvPr>
            <p:ph type="ftr" idx="11"/>
          </p:nvPr>
        </p:nvSpPr>
        <p:spPr>
          <a:xfrm>
            <a:off x="600001" y="6403246"/>
            <a:ext cx="3836013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/// Road Safety in India /// PSCI /// Nov 2025</a:t>
            </a:r>
            <a:endParaRPr/>
          </a:p>
        </p:txBody>
      </p:sp>
      <p:sp>
        <p:nvSpPr>
          <p:cNvPr id="28" name="Google Shape;28;p12"/>
          <p:cNvSpPr txBox="1">
            <a:spLocks noGrp="1"/>
          </p:cNvSpPr>
          <p:nvPr>
            <p:ph type="sldNum" idx="12"/>
          </p:nvPr>
        </p:nvSpPr>
        <p:spPr>
          <a:xfrm>
            <a:off x="10938582" y="6356351"/>
            <a:ext cx="634218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REAK">
  <p:cSld name="BREAK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3"/>
          <p:cNvSpPr txBox="1">
            <a:spLocks noGrp="1"/>
          </p:cNvSpPr>
          <p:nvPr>
            <p:ph type="ftr" idx="11"/>
          </p:nvPr>
        </p:nvSpPr>
        <p:spPr>
          <a:xfrm>
            <a:off x="600001" y="6403246"/>
            <a:ext cx="3836013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/// Road Safety in India /// PSCI /// Nov 2025</a:t>
            </a:r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sldNum" idx="12"/>
          </p:nvPr>
        </p:nvSpPr>
        <p:spPr>
          <a:xfrm>
            <a:off x="10938582" y="6356351"/>
            <a:ext cx="634218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cxnSp>
        <p:nvCxnSpPr>
          <p:cNvPr id="32" name="Google Shape;32;p13"/>
          <p:cNvCxnSpPr/>
          <p:nvPr/>
        </p:nvCxnSpPr>
        <p:spPr>
          <a:xfrm>
            <a:off x="0" y="6297579"/>
            <a:ext cx="12192000" cy="0"/>
          </a:xfrm>
          <a:prstGeom prst="straightConnector1">
            <a:avLst/>
          </a:prstGeom>
          <a:noFill/>
          <a:ln w="12700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" name="Google Shape;33;p13"/>
          <p:cNvSpPr txBox="1">
            <a:spLocks noGrp="1"/>
          </p:cNvSpPr>
          <p:nvPr>
            <p:ph type="title"/>
          </p:nvPr>
        </p:nvSpPr>
        <p:spPr>
          <a:xfrm>
            <a:off x="600000" y="2420451"/>
            <a:ext cx="10972800" cy="1184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6524"/>
              </a:buClr>
              <a:buSzPts val="5867"/>
              <a:buFont typeface="Calibri"/>
              <a:buNone/>
              <a:defRPr sz="5867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 bwMode="gray">
          <a:xfrm>
            <a:off x="1977022" y="403540"/>
            <a:ext cx="9625255" cy="86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5" name="Text Placeholder 54"/>
          <p:cNvSpPr>
            <a:spLocks noGrp="1"/>
          </p:cNvSpPr>
          <p:nvPr>
            <p:ph type="body" sz="quarter" idx="13"/>
          </p:nvPr>
        </p:nvSpPr>
        <p:spPr bwMode="gray">
          <a:xfrm>
            <a:off x="2005598" y="1843721"/>
            <a:ext cx="4680609" cy="4641030"/>
          </a:xfrm>
        </p:spPr>
        <p:txBody>
          <a:bodyPr/>
          <a:lstStyle>
            <a:lvl1pPr marL="270000" indent="-270000">
              <a:spcBef>
                <a:spcPts val="1800"/>
              </a:spcBef>
              <a:spcAft>
                <a:spcPts val="0"/>
              </a:spcAft>
              <a:buFontTx/>
              <a:buBlip>
                <a:blip r:embed="rId3"/>
              </a:buBlip>
              <a:defRPr sz="2000"/>
            </a:lvl1pPr>
            <a:lvl2pPr marL="540000" indent="-270000">
              <a:spcBef>
                <a:spcPts val="600"/>
              </a:spcBef>
              <a:spcAft>
                <a:spcPts val="0"/>
              </a:spcAft>
              <a:buFontTx/>
              <a:buBlip>
                <a:blip r:embed="rId4"/>
              </a:buBlip>
              <a:defRPr sz="2000"/>
            </a:lvl2pPr>
            <a:lvl3pPr marL="810000" indent="-270000">
              <a:spcBef>
                <a:spcPts val="600"/>
              </a:spcBef>
              <a:spcAft>
                <a:spcPts val="0"/>
              </a:spcAft>
              <a:buFontTx/>
              <a:buBlip>
                <a:blip r:embed="rId5"/>
              </a:buBlip>
              <a:defRPr sz="2000"/>
            </a:lvl3pPr>
            <a:lvl4pPr marL="1080000" indent="-270000">
              <a:spcBef>
                <a:spcPts val="600"/>
              </a:spcBef>
              <a:spcAft>
                <a:spcPts val="0"/>
              </a:spcAft>
              <a:buFontTx/>
              <a:buBlip>
                <a:blip r:embed="rId6"/>
              </a:buBlip>
              <a:defRPr sz="2000"/>
            </a:lvl4pPr>
            <a:lvl5pPr>
              <a:spcBef>
                <a:spcPts val="600"/>
              </a:spcBef>
              <a:spcAft>
                <a:spcPts val="0"/>
              </a:spcAft>
              <a:defRPr sz="2000"/>
            </a:lvl5pPr>
            <a:lvl6pPr>
              <a:spcBef>
                <a:spcPts val="600"/>
              </a:spcBef>
              <a:spcAft>
                <a:spcPts val="0"/>
              </a:spcAft>
              <a:defRPr sz="2000"/>
            </a:lvl6pPr>
            <a:lvl7pPr>
              <a:spcBef>
                <a:spcPts val="600"/>
              </a:spcBef>
              <a:spcAft>
                <a:spcPts val="0"/>
              </a:spcAft>
              <a:defRPr sz="2000"/>
            </a:lvl7pPr>
            <a:lvl8pPr>
              <a:spcBef>
                <a:spcPts val="600"/>
              </a:spcBef>
              <a:spcAft>
                <a:spcPts val="0"/>
              </a:spcAft>
              <a:defRPr sz="2000"/>
            </a:lvl8pPr>
            <a:lvl9pPr>
              <a:spcBef>
                <a:spcPts val="600"/>
              </a:spcBef>
              <a:spcAft>
                <a:spcPts val="0"/>
              </a:spcAft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>
          <a:xfrm>
            <a:off x="974800" y="6617933"/>
            <a:ext cx="5711408" cy="108000"/>
          </a:xfrm>
        </p:spPr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>
          <a:xfrm>
            <a:off x="195869" y="6617933"/>
            <a:ext cx="392377" cy="108000"/>
          </a:xfrm>
        </p:spPr>
        <p:txBody>
          <a:bodyPr/>
          <a:lstStyle/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01923" y="704850"/>
            <a:ext cx="720094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/>
          <p:cNvGrpSpPr/>
          <p:nvPr/>
        </p:nvGrpSpPr>
        <p:grpSpPr bwMode="black">
          <a:xfrm>
            <a:off x="7805252" y="1"/>
            <a:ext cx="4386748" cy="6858000"/>
            <a:chOff x="7804236" y="1"/>
            <a:chExt cx="4386177" cy="6858000"/>
          </a:xfrm>
        </p:grpSpPr>
        <p:sp>
          <p:nvSpPr>
            <p:cNvPr id="19" name="Freeform 6"/>
            <p:cNvSpPr>
              <a:spLocks/>
            </p:cNvSpPr>
            <p:nvPr userDrawn="1"/>
          </p:nvSpPr>
          <p:spPr bwMode="black">
            <a:xfrm>
              <a:off x="7804236" y="1"/>
              <a:ext cx="2489310" cy="6858000"/>
            </a:xfrm>
            <a:custGeom>
              <a:avLst/>
              <a:gdLst>
                <a:gd name="T0" fmla="*/ 9 w 1857"/>
                <a:gd name="T1" fmla="*/ 5116 h 5116"/>
                <a:gd name="T2" fmla="*/ 1857 w 1857"/>
                <a:gd name="T3" fmla="*/ 0 h 5116"/>
                <a:gd name="T4" fmla="*/ 1847 w 1857"/>
                <a:gd name="T5" fmla="*/ 0 h 5116"/>
                <a:gd name="T6" fmla="*/ 0 w 1857"/>
                <a:gd name="T7" fmla="*/ 5116 h 5116"/>
                <a:gd name="T8" fmla="*/ 9 w 1857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7" h="5116">
                  <a:moveTo>
                    <a:pt x="9" y="5116"/>
                  </a:moveTo>
                  <a:lnTo>
                    <a:pt x="1857" y="0"/>
                  </a:lnTo>
                  <a:lnTo>
                    <a:pt x="1847" y="0"/>
                  </a:lnTo>
                  <a:lnTo>
                    <a:pt x="0" y="5116"/>
                  </a:lnTo>
                  <a:lnTo>
                    <a:pt x="9" y="511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black">
            <a:xfrm>
              <a:off x="8456276" y="1408976"/>
              <a:ext cx="3734137" cy="5449024"/>
            </a:xfrm>
            <a:custGeom>
              <a:avLst/>
              <a:gdLst>
                <a:gd name="T0" fmla="*/ 0 w 2785"/>
                <a:gd name="T1" fmla="*/ 4064 h 4064"/>
                <a:gd name="T2" fmla="*/ 11 w 2785"/>
                <a:gd name="T3" fmla="*/ 4064 h 4064"/>
                <a:gd name="T4" fmla="*/ 2785 w 2785"/>
                <a:gd name="T5" fmla="*/ 17 h 4064"/>
                <a:gd name="T6" fmla="*/ 2785 w 2785"/>
                <a:gd name="T7" fmla="*/ 0 h 4064"/>
                <a:gd name="T8" fmla="*/ 0 w 2785"/>
                <a:gd name="T9" fmla="*/ 4064 h 4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4064">
                  <a:moveTo>
                    <a:pt x="0" y="4064"/>
                  </a:moveTo>
                  <a:lnTo>
                    <a:pt x="11" y="4064"/>
                  </a:lnTo>
                  <a:lnTo>
                    <a:pt x="2785" y="17"/>
                  </a:lnTo>
                  <a:lnTo>
                    <a:pt x="2785" y="0"/>
                  </a:lnTo>
                  <a:lnTo>
                    <a:pt x="0" y="406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400"/>
            </a:p>
          </p:txBody>
        </p:sp>
      </p:grpSp>
      <p:sp>
        <p:nvSpPr>
          <p:cNvPr id="6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521900" y="524850"/>
            <a:ext cx="1080141" cy="108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4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40684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1254">
          <p15:clr>
            <a:srgbClr val="FBAE40"/>
          </p15:clr>
        </p15:guide>
        <p15:guide id="2" orient="horz" pos="4086">
          <p15:clr>
            <a:srgbClr val="FBAE40"/>
          </p15:clr>
        </p15:guide>
        <p15:guide id="3" orient="horz" pos="1162">
          <p15:clr>
            <a:srgbClr val="FBAE40"/>
          </p15:clr>
        </p15:guide>
        <p15:guide id="4" pos="421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-0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Rectangle 27">
            <a:extLst>
              <a:ext uri="{FF2B5EF4-FFF2-40B4-BE49-F238E27FC236}">
                <a16:creationId xmlns:a16="http://schemas.microsoft.com/office/drawing/2014/main" id="{ABBF07EF-064F-4B3F-8B07-864DC6FA65D7}"/>
              </a:ext>
            </a:extLst>
          </p:cNvPr>
          <p:cNvSpPr/>
          <p:nvPr userDrawn="1"/>
        </p:nvSpPr>
        <p:spPr bwMode="gray">
          <a:xfrm>
            <a:off x="1" y="1735140"/>
            <a:ext cx="12192000" cy="4749615"/>
          </a:xfrm>
          <a:prstGeom prst="rect">
            <a:avLst/>
          </a:prstGeom>
          <a:solidFill>
            <a:srgbClr val="DCEEF8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gray">
          <a:xfrm>
            <a:off x="981948" y="1138299"/>
            <a:ext cx="10799867" cy="252000"/>
          </a:xfrm>
        </p:spPr>
        <p:txBody>
          <a:bodyPr anchor="t"/>
          <a:lstStyle>
            <a:lvl1pPr marL="0" indent="0" algn="l">
              <a:buNone/>
              <a:defRPr sz="1800">
                <a:solidFill>
                  <a:schemeClr val="accent1"/>
                </a:solidFill>
              </a:defRPr>
            </a:lvl1pPr>
            <a:lvl2pPr marL="0" indent="0" algn="l">
              <a:buNone/>
              <a:defRPr sz="1800">
                <a:solidFill>
                  <a:schemeClr val="accent1"/>
                </a:solidFill>
              </a:defRPr>
            </a:lvl2pPr>
            <a:lvl3pPr marL="0" indent="0" algn="l">
              <a:buNone/>
              <a:defRPr sz="1800">
                <a:solidFill>
                  <a:schemeClr val="accent1"/>
                </a:solidFill>
              </a:defRPr>
            </a:lvl3pPr>
            <a:lvl4pPr marL="0" indent="0" algn="l">
              <a:buNone/>
              <a:defRPr sz="1800">
                <a:solidFill>
                  <a:schemeClr val="accent1"/>
                </a:solidFill>
              </a:defRPr>
            </a:lvl4pPr>
            <a:lvl5pPr marL="0" indent="0" algn="l">
              <a:buNone/>
              <a:defRPr sz="1800">
                <a:solidFill>
                  <a:schemeClr val="accent1"/>
                </a:solidFill>
              </a:defRPr>
            </a:lvl5pPr>
            <a:lvl6pPr marL="0" indent="0" algn="l">
              <a:buNone/>
              <a:defRPr sz="1800">
                <a:solidFill>
                  <a:schemeClr val="accent1"/>
                </a:solidFill>
              </a:defRPr>
            </a:lvl6pPr>
            <a:lvl7pPr marL="0" indent="0" algn="l">
              <a:buNone/>
              <a:defRPr sz="1800">
                <a:solidFill>
                  <a:schemeClr val="accent1"/>
                </a:solidFill>
              </a:defRPr>
            </a:lvl7pPr>
            <a:lvl8pPr marL="0" indent="0" algn="l">
              <a:buNone/>
              <a:defRPr sz="1800">
                <a:solidFill>
                  <a:schemeClr val="accent1"/>
                </a:solidFill>
              </a:defRPr>
            </a:lvl8pPr>
            <a:lvl9pPr marL="0" indent="0" algn="l">
              <a:buNone/>
              <a:defRPr sz="1800">
                <a:solidFill>
                  <a:schemeClr val="accent1"/>
                </a:solidFill>
              </a:defRPr>
            </a:lvl9pPr>
          </a:lstStyle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/>
              <a:t>‹#›</a:t>
            </a:fld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96130" y="617155"/>
            <a:ext cx="399652" cy="39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Inhaltsplatzhalter 6"/>
          <p:cNvSpPr>
            <a:spLocks noGrp="1"/>
          </p:cNvSpPr>
          <p:nvPr>
            <p:ph sz="quarter" idx="14"/>
          </p:nvPr>
        </p:nvSpPr>
        <p:spPr>
          <a:xfrm>
            <a:off x="981948" y="1892613"/>
            <a:ext cx="10799867" cy="44322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de-DE"/>
          </a:p>
        </p:txBody>
      </p:sp>
      <p:sp>
        <p:nvSpPr>
          <p:cNvPr id="10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86017" y="509323"/>
            <a:ext cx="612080" cy="612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9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900">
                <a:solidFill>
                  <a:schemeClr val="tx1"/>
                </a:solidFill>
              </a:rPr>
              <a:t>Schutz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762A3FC-BE57-FDCB-765D-E62F0725EE69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981949" y="132068"/>
            <a:ext cx="10799866" cy="913871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b="1"/>
            </a:lvl1pPr>
          </a:lstStyle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AF6E3B7-965B-F24D-5037-C01A2FA9CAB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734816" y="163250"/>
            <a:ext cx="2246693" cy="140400"/>
          </a:xfrm>
          <a:prstGeom prst="rect">
            <a:avLst/>
          </a:prstGeom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AF80CF7A-88A9-4C2B-765A-F13C1EA37639}"/>
              </a:ext>
            </a:extLst>
          </p:cNvPr>
          <p:cNvSpPr/>
          <p:nvPr userDrawn="1"/>
        </p:nvSpPr>
        <p:spPr bwMode="gray">
          <a:xfrm>
            <a:off x="11311517" y="1823410"/>
            <a:ext cx="880484" cy="4661341"/>
          </a:xfrm>
          <a:custGeom>
            <a:avLst/>
            <a:gdLst>
              <a:gd name="connsiteX0" fmla="*/ 878151 w 880369"/>
              <a:gd name="connsiteY0" fmla="*/ 0 h 4661341"/>
              <a:gd name="connsiteX1" fmla="*/ 880369 w 880369"/>
              <a:gd name="connsiteY1" fmla="*/ 0 h 4661341"/>
              <a:gd name="connsiteX2" fmla="*/ 880369 w 880369"/>
              <a:gd name="connsiteY2" fmla="*/ 4661341 h 4661341"/>
              <a:gd name="connsiteX3" fmla="*/ 0 w 880369"/>
              <a:gd name="connsiteY3" fmla="*/ 4661341 h 4661341"/>
              <a:gd name="connsiteX4" fmla="*/ 754832 w 880369"/>
              <a:gd name="connsiteY4" fmla="*/ 654597 h 46613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0369" h="4661341">
                <a:moveTo>
                  <a:pt x="878151" y="0"/>
                </a:moveTo>
                <a:lnTo>
                  <a:pt x="880369" y="0"/>
                </a:lnTo>
                <a:lnTo>
                  <a:pt x="880369" y="4661341"/>
                </a:lnTo>
                <a:lnTo>
                  <a:pt x="0" y="4661341"/>
                </a:lnTo>
                <a:lnTo>
                  <a:pt x="754832" y="654597"/>
                </a:lnTo>
                <a:close/>
              </a:path>
            </a:pathLst>
          </a:custGeom>
          <a:gradFill flip="none" rotWithShape="1">
            <a:gsLst>
              <a:gs pos="60000">
                <a:srgbClr val="0D82AE"/>
              </a:gs>
              <a:gs pos="0">
                <a:srgbClr val="007BBF"/>
              </a:gs>
              <a:gs pos="95000">
                <a:srgbClr val="53A84B"/>
              </a:gs>
            </a:gsLst>
            <a:lin ang="3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 defTabSz="914309"/>
            <a:endParaRPr lang="de-DE" sz="1400">
              <a:solidFill>
                <a:srgbClr val="FFFFFF"/>
              </a:solidFill>
              <a:latin typeface="Arial" panose="020B06040202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4222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-04"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gray">
          <a:xfrm>
            <a:off x="981948" y="1138299"/>
            <a:ext cx="10799867" cy="252000"/>
          </a:xfrm>
        </p:spPr>
        <p:txBody>
          <a:bodyPr anchor="t"/>
          <a:lstStyle>
            <a:lvl1pPr marL="0" indent="0" algn="l">
              <a:buNone/>
              <a:defRPr sz="1800">
                <a:solidFill>
                  <a:schemeClr val="accent1"/>
                </a:solidFill>
              </a:defRPr>
            </a:lvl1pPr>
            <a:lvl2pPr marL="0" indent="0" algn="l">
              <a:buNone/>
              <a:defRPr sz="1800">
                <a:solidFill>
                  <a:schemeClr val="accent1"/>
                </a:solidFill>
              </a:defRPr>
            </a:lvl2pPr>
            <a:lvl3pPr marL="0" indent="0" algn="l">
              <a:buNone/>
              <a:defRPr sz="1800">
                <a:solidFill>
                  <a:schemeClr val="accent1"/>
                </a:solidFill>
              </a:defRPr>
            </a:lvl3pPr>
            <a:lvl4pPr marL="0" indent="0" algn="l">
              <a:buNone/>
              <a:defRPr sz="1800">
                <a:solidFill>
                  <a:schemeClr val="accent1"/>
                </a:solidFill>
              </a:defRPr>
            </a:lvl4pPr>
            <a:lvl5pPr marL="0" indent="0" algn="l">
              <a:buNone/>
              <a:defRPr sz="1800">
                <a:solidFill>
                  <a:schemeClr val="accent1"/>
                </a:solidFill>
              </a:defRPr>
            </a:lvl5pPr>
            <a:lvl6pPr marL="0" indent="0" algn="l">
              <a:buNone/>
              <a:defRPr sz="1800">
                <a:solidFill>
                  <a:schemeClr val="accent1"/>
                </a:solidFill>
              </a:defRPr>
            </a:lvl6pPr>
            <a:lvl7pPr marL="0" indent="0" algn="l">
              <a:buNone/>
              <a:defRPr sz="1800">
                <a:solidFill>
                  <a:schemeClr val="accent1"/>
                </a:solidFill>
              </a:defRPr>
            </a:lvl7pPr>
            <a:lvl8pPr marL="0" indent="0" algn="l">
              <a:buNone/>
              <a:defRPr sz="1800">
                <a:solidFill>
                  <a:schemeClr val="accent1"/>
                </a:solidFill>
              </a:defRPr>
            </a:lvl8pPr>
            <a:lvl9pPr marL="0" indent="0" algn="l">
              <a:buNone/>
              <a:defRPr sz="180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/>
              <a:t>‹#›</a:t>
            </a:fld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96130" y="617155"/>
            <a:ext cx="399652" cy="39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Inhaltsplatzhalter 6"/>
          <p:cNvSpPr>
            <a:spLocks noGrp="1"/>
          </p:cNvSpPr>
          <p:nvPr>
            <p:ph sz="quarter" idx="14"/>
          </p:nvPr>
        </p:nvSpPr>
        <p:spPr>
          <a:xfrm>
            <a:off x="981948" y="1732751"/>
            <a:ext cx="10799867" cy="47519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10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86017" y="509323"/>
            <a:ext cx="612080" cy="612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9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900">
                <a:solidFill>
                  <a:schemeClr val="tx1"/>
                </a:solidFill>
              </a:rPr>
              <a:t>Schutz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4C5DD50-EA7A-1A13-77C6-760B25D44FF1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981949" y="132068"/>
            <a:ext cx="10799866" cy="913871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b="1"/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38EC62-8844-510C-A80C-C04E0EFF5C30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734816" y="163250"/>
            <a:ext cx="2246693" cy="14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60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45A2FEF8-95DF-4328-850D-3F7840A62554}"/>
              </a:ext>
            </a:extLst>
          </p:cNvPr>
          <p:cNvSpPr/>
          <p:nvPr userDrawn="1"/>
        </p:nvSpPr>
        <p:spPr bwMode="gray">
          <a:xfrm>
            <a:off x="4075990" y="0"/>
            <a:ext cx="8116010" cy="6858000"/>
          </a:xfrm>
          <a:custGeom>
            <a:avLst/>
            <a:gdLst>
              <a:gd name="connsiteX0" fmla="*/ 1341581 w 8114954"/>
              <a:gd name="connsiteY0" fmla="*/ 0 h 6858000"/>
              <a:gd name="connsiteX1" fmla="*/ 8112574 w 8114954"/>
              <a:gd name="connsiteY1" fmla="*/ 0 h 6858000"/>
              <a:gd name="connsiteX2" fmla="*/ 8114954 w 8114954"/>
              <a:gd name="connsiteY2" fmla="*/ 6003673 h 6858000"/>
              <a:gd name="connsiteX3" fmla="*/ 3275458 w 8114954"/>
              <a:gd name="connsiteY3" fmla="*/ 6858000 h 6858000"/>
              <a:gd name="connsiteX4" fmla="*/ 0 w 811495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14954" h="6858000">
                <a:moveTo>
                  <a:pt x="1341581" y="0"/>
                </a:moveTo>
                <a:lnTo>
                  <a:pt x="8112574" y="0"/>
                </a:lnTo>
                <a:cubicBezTo>
                  <a:pt x="8112574" y="1913118"/>
                  <a:pt x="8114954" y="4090555"/>
                  <a:pt x="8114954" y="6003673"/>
                </a:cubicBezTo>
                <a:lnTo>
                  <a:pt x="327545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09458" y="1732422"/>
            <a:ext cx="3621023" cy="592952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0" indent="0" algn="l">
              <a:buNone/>
              <a:defRPr sz="2000">
                <a:solidFill>
                  <a:schemeClr val="bg1"/>
                </a:solidFill>
              </a:defRPr>
            </a:lvl2pPr>
            <a:lvl3pPr marL="0" indent="0" algn="l">
              <a:buNone/>
              <a:defRPr sz="2000">
                <a:solidFill>
                  <a:schemeClr val="bg1"/>
                </a:solidFill>
              </a:defRPr>
            </a:lvl3pPr>
            <a:lvl4pPr marL="0" indent="0" algn="l">
              <a:buNone/>
              <a:defRPr sz="2000">
                <a:solidFill>
                  <a:schemeClr val="bg1"/>
                </a:solidFill>
              </a:defRPr>
            </a:lvl4pPr>
            <a:lvl5pPr marL="0" indent="0" algn="l">
              <a:buNone/>
              <a:defRPr sz="2000">
                <a:solidFill>
                  <a:schemeClr val="bg1"/>
                </a:solidFill>
              </a:defRPr>
            </a:lvl5pPr>
            <a:lvl6pPr marL="0" indent="0" algn="l">
              <a:buNone/>
              <a:defRPr sz="2000">
                <a:solidFill>
                  <a:schemeClr val="bg1"/>
                </a:solidFill>
              </a:defRPr>
            </a:lvl6pPr>
            <a:lvl7pPr marL="0" indent="0" algn="l">
              <a:buNone/>
              <a:defRPr sz="2000">
                <a:solidFill>
                  <a:schemeClr val="bg1"/>
                </a:solidFill>
              </a:defRPr>
            </a:lvl7pPr>
            <a:lvl8pPr marL="0" indent="0" algn="l">
              <a:buNone/>
              <a:defRPr sz="2000">
                <a:solidFill>
                  <a:schemeClr val="bg1"/>
                </a:solidFill>
              </a:defRPr>
            </a:lvl8pPr>
            <a:lvl9pPr marL="0" indent="0" algn="l">
              <a:buNone/>
              <a:defRPr sz="2000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709653" y="2424948"/>
            <a:ext cx="3620828" cy="1440000"/>
          </a:xfrm>
        </p:spPr>
        <p:txBody>
          <a:bodyPr anchor="t"/>
          <a:lstStyle>
            <a:lvl1pPr>
              <a:defRPr sz="3200" i="1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black">
          <a:xfrm>
            <a:off x="1378862" y="4041068"/>
            <a:ext cx="480895" cy="179724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91568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1" b="0" i="0" u="none" strike="noStrike" kern="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black">
          <a:xfrm>
            <a:off x="1414582" y="4262151"/>
            <a:ext cx="2915899" cy="108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701767" y="704850"/>
            <a:ext cx="720094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13F626E8-4D4D-4477-BEF3-9372D1A5AD5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 bwMode="gray">
          <a:xfrm>
            <a:off x="4113408" y="0"/>
            <a:ext cx="8080975" cy="6858000"/>
          </a:xfrm>
          <a:custGeom>
            <a:avLst/>
            <a:gdLst>
              <a:gd name="connsiteX0" fmla="*/ 1331361 w 8079923"/>
              <a:gd name="connsiteY0" fmla="*/ 0 h 6858000"/>
              <a:gd name="connsiteX1" fmla="*/ 8077543 w 8079923"/>
              <a:gd name="connsiteY1" fmla="*/ 0 h 6858000"/>
              <a:gd name="connsiteX2" fmla="*/ 8079923 w 8079923"/>
              <a:gd name="connsiteY2" fmla="*/ 6003673 h 6858000"/>
              <a:gd name="connsiteX3" fmla="*/ 3240429 w 8079923"/>
              <a:gd name="connsiteY3" fmla="*/ 6858000 h 6858000"/>
              <a:gd name="connsiteX4" fmla="*/ 0 w 807992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79923" h="6858000">
                <a:moveTo>
                  <a:pt x="1331361" y="0"/>
                </a:moveTo>
                <a:lnTo>
                  <a:pt x="8077543" y="0"/>
                </a:lnTo>
                <a:cubicBezTo>
                  <a:pt x="8077543" y="1913118"/>
                  <a:pt x="8079923" y="4090555"/>
                  <a:pt x="8079923" y="6003673"/>
                </a:cubicBezTo>
                <a:lnTo>
                  <a:pt x="324042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de-DE"/>
          </a:p>
        </p:txBody>
      </p:sp>
      <p:sp>
        <p:nvSpPr>
          <p:cNvPr id="12" name="Logoschutz" hidden="1">
            <a:extLst>
              <a:ext uri="{FF2B5EF4-FFF2-40B4-BE49-F238E27FC236}">
                <a16:creationId xmlns:a16="http://schemas.microsoft.com/office/drawing/2014/main" id="{C9A9C5E1-5EC5-4E10-A801-6F56DB71E6CD}"/>
              </a:ext>
            </a:extLst>
          </p:cNvPr>
          <p:cNvSpPr/>
          <p:nvPr userDrawn="1">
            <p:custDataLst>
              <p:tags r:id="rId1"/>
            </p:custDataLst>
          </p:nvPr>
        </p:nvSpPr>
        <p:spPr bwMode="gray">
          <a:xfrm>
            <a:off x="521900" y="524850"/>
            <a:ext cx="1080141" cy="108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4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150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2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09458" y="1732422"/>
            <a:ext cx="3621023" cy="592952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0" indent="0" algn="l">
              <a:buNone/>
              <a:defRPr sz="2000">
                <a:solidFill>
                  <a:schemeClr val="bg1"/>
                </a:solidFill>
              </a:defRPr>
            </a:lvl2pPr>
            <a:lvl3pPr marL="0" indent="0" algn="l">
              <a:buNone/>
              <a:defRPr sz="2000">
                <a:solidFill>
                  <a:schemeClr val="bg1"/>
                </a:solidFill>
              </a:defRPr>
            </a:lvl3pPr>
            <a:lvl4pPr marL="0" indent="0" algn="l">
              <a:buNone/>
              <a:defRPr sz="2000">
                <a:solidFill>
                  <a:schemeClr val="bg1"/>
                </a:solidFill>
              </a:defRPr>
            </a:lvl4pPr>
            <a:lvl5pPr marL="0" indent="0" algn="l">
              <a:buNone/>
              <a:defRPr sz="2000">
                <a:solidFill>
                  <a:schemeClr val="bg1"/>
                </a:solidFill>
              </a:defRPr>
            </a:lvl5pPr>
            <a:lvl6pPr marL="0" indent="0" algn="l">
              <a:buNone/>
              <a:defRPr sz="2000">
                <a:solidFill>
                  <a:schemeClr val="bg1"/>
                </a:solidFill>
              </a:defRPr>
            </a:lvl6pPr>
            <a:lvl7pPr marL="0" indent="0" algn="l">
              <a:buNone/>
              <a:defRPr sz="2000">
                <a:solidFill>
                  <a:schemeClr val="bg1"/>
                </a:solidFill>
              </a:defRPr>
            </a:lvl7pPr>
            <a:lvl8pPr marL="0" indent="0" algn="l">
              <a:buNone/>
              <a:defRPr sz="2000">
                <a:solidFill>
                  <a:schemeClr val="bg1"/>
                </a:solidFill>
              </a:defRPr>
            </a:lvl8pPr>
            <a:lvl9pPr marL="0" indent="0" algn="l">
              <a:buNone/>
              <a:defRPr sz="2000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709653" y="2424948"/>
            <a:ext cx="3620828" cy="1440000"/>
          </a:xfrm>
        </p:spPr>
        <p:txBody>
          <a:bodyPr anchor="t"/>
          <a:lstStyle>
            <a:lvl1pPr>
              <a:defRPr sz="3200" i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black">
          <a:xfrm>
            <a:off x="1378862" y="4041068"/>
            <a:ext cx="480895" cy="179724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91568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1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black">
          <a:xfrm>
            <a:off x="1414582" y="4262151"/>
            <a:ext cx="2915899" cy="108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701767" y="704850"/>
            <a:ext cx="720094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C0614FA-2289-4D50-861D-D1CE2042502D}"/>
              </a:ext>
            </a:extLst>
          </p:cNvPr>
          <p:cNvSpPr/>
          <p:nvPr userDrawn="1"/>
        </p:nvSpPr>
        <p:spPr bwMode="gray">
          <a:xfrm>
            <a:off x="4075990" y="0"/>
            <a:ext cx="8116010" cy="6858000"/>
          </a:xfrm>
          <a:custGeom>
            <a:avLst/>
            <a:gdLst>
              <a:gd name="connsiteX0" fmla="*/ 1341581 w 8114954"/>
              <a:gd name="connsiteY0" fmla="*/ 0 h 6858000"/>
              <a:gd name="connsiteX1" fmla="*/ 8112574 w 8114954"/>
              <a:gd name="connsiteY1" fmla="*/ 0 h 6858000"/>
              <a:gd name="connsiteX2" fmla="*/ 8114954 w 8114954"/>
              <a:gd name="connsiteY2" fmla="*/ 6003673 h 6858000"/>
              <a:gd name="connsiteX3" fmla="*/ 3275458 w 8114954"/>
              <a:gd name="connsiteY3" fmla="*/ 6858000 h 6858000"/>
              <a:gd name="connsiteX4" fmla="*/ 0 w 811495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14954" h="6858000">
                <a:moveTo>
                  <a:pt x="1341581" y="0"/>
                </a:moveTo>
                <a:lnTo>
                  <a:pt x="8112574" y="0"/>
                </a:lnTo>
                <a:cubicBezTo>
                  <a:pt x="8112574" y="1913118"/>
                  <a:pt x="8114954" y="4090555"/>
                  <a:pt x="8114954" y="6003673"/>
                </a:cubicBezTo>
                <a:lnTo>
                  <a:pt x="327545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2CD53346-3B88-4ECD-BC3C-B158CECCD4F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 bwMode="gray">
          <a:xfrm>
            <a:off x="4113408" y="0"/>
            <a:ext cx="8080975" cy="6858000"/>
          </a:xfrm>
          <a:custGeom>
            <a:avLst/>
            <a:gdLst>
              <a:gd name="connsiteX0" fmla="*/ 1331361 w 8079923"/>
              <a:gd name="connsiteY0" fmla="*/ 0 h 6858000"/>
              <a:gd name="connsiteX1" fmla="*/ 8077543 w 8079923"/>
              <a:gd name="connsiteY1" fmla="*/ 0 h 6858000"/>
              <a:gd name="connsiteX2" fmla="*/ 8079923 w 8079923"/>
              <a:gd name="connsiteY2" fmla="*/ 6003673 h 6858000"/>
              <a:gd name="connsiteX3" fmla="*/ 3240429 w 8079923"/>
              <a:gd name="connsiteY3" fmla="*/ 6858000 h 6858000"/>
              <a:gd name="connsiteX4" fmla="*/ 0 w 807992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79923" h="6858000">
                <a:moveTo>
                  <a:pt x="1331361" y="0"/>
                </a:moveTo>
                <a:lnTo>
                  <a:pt x="8077543" y="0"/>
                </a:lnTo>
                <a:cubicBezTo>
                  <a:pt x="8077543" y="1913118"/>
                  <a:pt x="8079923" y="4090555"/>
                  <a:pt x="8079923" y="6003673"/>
                </a:cubicBezTo>
                <a:lnTo>
                  <a:pt x="324042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de-DE"/>
          </a:p>
        </p:txBody>
      </p:sp>
      <p:sp>
        <p:nvSpPr>
          <p:cNvPr id="13" name="Logoschutz" hidden="1">
            <a:extLst>
              <a:ext uri="{FF2B5EF4-FFF2-40B4-BE49-F238E27FC236}">
                <a16:creationId xmlns:a16="http://schemas.microsoft.com/office/drawing/2014/main" id="{2FE56050-78D4-446C-87C6-B9C42DDC4070}"/>
              </a:ext>
            </a:extLst>
          </p:cNvPr>
          <p:cNvSpPr/>
          <p:nvPr userDrawn="1">
            <p:custDataLst>
              <p:tags r:id="rId1"/>
            </p:custDataLst>
          </p:nvPr>
        </p:nvSpPr>
        <p:spPr bwMode="gray">
          <a:xfrm>
            <a:off x="521900" y="524850"/>
            <a:ext cx="1080141" cy="108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4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8131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 3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8331062-53AF-412B-A235-6DCBA819F08B}"/>
              </a:ext>
            </a:extLst>
          </p:cNvPr>
          <p:cNvSpPr/>
          <p:nvPr userDrawn="1"/>
        </p:nvSpPr>
        <p:spPr bwMode="gray">
          <a:xfrm>
            <a:off x="4075990" y="0"/>
            <a:ext cx="8116010" cy="6858000"/>
          </a:xfrm>
          <a:custGeom>
            <a:avLst/>
            <a:gdLst>
              <a:gd name="connsiteX0" fmla="*/ 1341581 w 8114954"/>
              <a:gd name="connsiteY0" fmla="*/ 0 h 6858000"/>
              <a:gd name="connsiteX1" fmla="*/ 8112574 w 8114954"/>
              <a:gd name="connsiteY1" fmla="*/ 0 h 6858000"/>
              <a:gd name="connsiteX2" fmla="*/ 8114954 w 8114954"/>
              <a:gd name="connsiteY2" fmla="*/ 6003673 h 6858000"/>
              <a:gd name="connsiteX3" fmla="*/ 3275458 w 8114954"/>
              <a:gd name="connsiteY3" fmla="*/ 6858000 h 6858000"/>
              <a:gd name="connsiteX4" fmla="*/ 0 w 8114954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14954" h="6858000">
                <a:moveTo>
                  <a:pt x="1341581" y="0"/>
                </a:moveTo>
                <a:lnTo>
                  <a:pt x="8112574" y="0"/>
                </a:lnTo>
                <a:cubicBezTo>
                  <a:pt x="8112574" y="1913118"/>
                  <a:pt x="8114954" y="4090555"/>
                  <a:pt x="8114954" y="6003673"/>
                </a:cubicBezTo>
                <a:lnTo>
                  <a:pt x="327545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black">
          <a:xfrm>
            <a:off x="709458" y="1732422"/>
            <a:ext cx="3621023" cy="592952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0" indent="0" algn="l">
              <a:buNone/>
              <a:defRPr sz="2000">
                <a:solidFill>
                  <a:schemeClr val="bg1"/>
                </a:solidFill>
              </a:defRPr>
            </a:lvl2pPr>
            <a:lvl3pPr marL="0" indent="0" algn="l">
              <a:buNone/>
              <a:defRPr sz="2000">
                <a:solidFill>
                  <a:schemeClr val="bg1"/>
                </a:solidFill>
              </a:defRPr>
            </a:lvl3pPr>
            <a:lvl4pPr marL="0" indent="0" algn="l">
              <a:buNone/>
              <a:defRPr sz="2000">
                <a:solidFill>
                  <a:schemeClr val="bg1"/>
                </a:solidFill>
              </a:defRPr>
            </a:lvl4pPr>
            <a:lvl5pPr marL="0" indent="0" algn="l">
              <a:buNone/>
              <a:defRPr sz="2000">
                <a:solidFill>
                  <a:schemeClr val="bg1"/>
                </a:solidFill>
              </a:defRPr>
            </a:lvl5pPr>
            <a:lvl6pPr marL="0" indent="0" algn="l">
              <a:buNone/>
              <a:defRPr sz="2000">
                <a:solidFill>
                  <a:schemeClr val="bg1"/>
                </a:solidFill>
              </a:defRPr>
            </a:lvl6pPr>
            <a:lvl7pPr marL="0" indent="0" algn="l">
              <a:buNone/>
              <a:defRPr sz="2000">
                <a:solidFill>
                  <a:schemeClr val="bg1"/>
                </a:solidFill>
              </a:defRPr>
            </a:lvl7pPr>
            <a:lvl8pPr marL="0" indent="0" algn="l">
              <a:buNone/>
              <a:defRPr sz="2000">
                <a:solidFill>
                  <a:schemeClr val="bg1"/>
                </a:solidFill>
              </a:defRPr>
            </a:lvl8pPr>
            <a:lvl9pPr marL="0" indent="0" algn="l">
              <a:buNone/>
              <a:defRPr sz="2000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">
          <a:xfrm>
            <a:off x="709653" y="2424948"/>
            <a:ext cx="3620828" cy="1440000"/>
          </a:xfrm>
        </p:spPr>
        <p:txBody>
          <a:bodyPr anchor="t"/>
          <a:lstStyle>
            <a:lvl1pPr>
              <a:defRPr sz="3200" i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black">
          <a:xfrm>
            <a:off x="1378862" y="4041068"/>
            <a:ext cx="480895" cy="179724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91568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1" b="0" i="0" u="none" strike="noStrike" kern="0" cap="none" spc="0" normalizeH="0" baseline="0" noProof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black">
          <a:xfrm>
            <a:off x="1414582" y="4262151"/>
            <a:ext cx="2915899" cy="108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701767" y="704850"/>
            <a:ext cx="720094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4F895202-4A4D-43A2-B3BF-4253EA64031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 bwMode="gray">
          <a:xfrm>
            <a:off x="4113408" y="0"/>
            <a:ext cx="8080975" cy="6858000"/>
          </a:xfrm>
          <a:custGeom>
            <a:avLst/>
            <a:gdLst>
              <a:gd name="connsiteX0" fmla="*/ 1331361 w 8079923"/>
              <a:gd name="connsiteY0" fmla="*/ 0 h 6858000"/>
              <a:gd name="connsiteX1" fmla="*/ 8077543 w 8079923"/>
              <a:gd name="connsiteY1" fmla="*/ 0 h 6858000"/>
              <a:gd name="connsiteX2" fmla="*/ 8079923 w 8079923"/>
              <a:gd name="connsiteY2" fmla="*/ 6003673 h 6858000"/>
              <a:gd name="connsiteX3" fmla="*/ 3240429 w 8079923"/>
              <a:gd name="connsiteY3" fmla="*/ 6858000 h 6858000"/>
              <a:gd name="connsiteX4" fmla="*/ 0 w 8079923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79923" h="6858000">
                <a:moveTo>
                  <a:pt x="1331361" y="0"/>
                </a:moveTo>
                <a:lnTo>
                  <a:pt x="8077543" y="0"/>
                </a:lnTo>
                <a:cubicBezTo>
                  <a:pt x="8077543" y="1913118"/>
                  <a:pt x="8079923" y="4090555"/>
                  <a:pt x="8079923" y="6003673"/>
                </a:cubicBezTo>
                <a:lnTo>
                  <a:pt x="324042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de-DE"/>
          </a:p>
        </p:txBody>
      </p:sp>
      <p:sp>
        <p:nvSpPr>
          <p:cNvPr id="13" name="Logoschutz" hidden="1">
            <a:extLst>
              <a:ext uri="{FF2B5EF4-FFF2-40B4-BE49-F238E27FC236}">
                <a16:creationId xmlns:a16="http://schemas.microsoft.com/office/drawing/2014/main" id="{82EE1829-716E-40CB-A4A0-CAB36B358641}"/>
              </a:ext>
            </a:extLst>
          </p:cNvPr>
          <p:cNvSpPr/>
          <p:nvPr userDrawn="1">
            <p:custDataLst>
              <p:tags r:id="rId1"/>
            </p:custDataLst>
          </p:nvPr>
        </p:nvSpPr>
        <p:spPr bwMode="gray">
          <a:xfrm>
            <a:off x="521900" y="524850"/>
            <a:ext cx="1080141" cy="108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4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65392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hasCustomPrompt="1"/>
          </p:nvPr>
        </p:nvSpPr>
        <p:spPr bwMode="gray">
          <a:xfrm>
            <a:off x="1977022" y="403540"/>
            <a:ext cx="9625255" cy="864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5" name="Text Placeholder 54"/>
          <p:cNvSpPr>
            <a:spLocks noGrp="1"/>
          </p:cNvSpPr>
          <p:nvPr>
            <p:ph type="body" sz="quarter" idx="13"/>
          </p:nvPr>
        </p:nvSpPr>
        <p:spPr bwMode="gray">
          <a:xfrm>
            <a:off x="2005598" y="1843721"/>
            <a:ext cx="4680609" cy="4641030"/>
          </a:xfrm>
        </p:spPr>
        <p:txBody>
          <a:bodyPr/>
          <a:lstStyle>
            <a:lvl1pPr marL="270000" indent="-270000">
              <a:spcBef>
                <a:spcPts val="1800"/>
              </a:spcBef>
              <a:spcAft>
                <a:spcPts val="0"/>
              </a:spcAft>
              <a:buFontTx/>
              <a:buBlip>
                <a:blip r:embed="rId3"/>
              </a:buBlip>
              <a:defRPr sz="2000"/>
            </a:lvl1pPr>
            <a:lvl2pPr marL="540000" indent="-270000">
              <a:spcBef>
                <a:spcPts val="600"/>
              </a:spcBef>
              <a:spcAft>
                <a:spcPts val="0"/>
              </a:spcAft>
              <a:buFontTx/>
              <a:buBlip>
                <a:blip r:embed="rId4"/>
              </a:buBlip>
              <a:defRPr sz="2000"/>
            </a:lvl2pPr>
            <a:lvl3pPr marL="810000" indent="-270000">
              <a:spcBef>
                <a:spcPts val="600"/>
              </a:spcBef>
              <a:spcAft>
                <a:spcPts val="0"/>
              </a:spcAft>
              <a:buFontTx/>
              <a:buBlip>
                <a:blip r:embed="rId5"/>
              </a:buBlip>
              <a:defRPr sz="2000"/>
            </a:lvl3pPr>
            <a:lvl4pPr marL="1080000" indent="-270000">
              <a:spcBef>
                <a:spcPts val="600"/>
              </a:spcBef>
              <a:spcAft>
                <a:spcPts val="0"/>
              </a:spcAft>
              <a:buFontTx/>
              <a:buBlip>
                <a:blip r:embed="rId6"/>
              </a:buBlip>
              <a:defRPr sz="2000"/>
            </a:lvl4pPr>
            <a:lvl5pPr>
              <a:spcBef>
                <a:spcPts val="600"/>
              </a:spcBef>
              <a:spcAft>
                <a:spcPts val="0"/>
              </a:spcAft>
              <a:defRPr sz="2000"/>
            </a:lvl5pPr>
            <a:lvl6pPr>
              <a:spcBef>
                <a:spcPts val="600"/>
              </a:spcBef>
              <a:spcAft>
                <a:spcPts val="0"/>
              </a:spcAft>
              <a:defRPr sz="2000"/>
            </a:lvl6pPr>
            <a:lvl7pPr>
              <a:spcBef>
                <a:spcPts val="600"/>
              </a:spcBef>
              <a:spcAft>
                <a:spcPts val="0"/>
              </a:spcAft>
              <a:defRPr sz="2000"/>
            </a:lvl7pPr>
            <a:lvl8pPr>
              <a:spcBef>
                <a:spcPts val="600"/>
              </a:spcBef>
              <a:spcAft>
                <a:spcPts val="0"/>
              </a:spcAft>
              <a:defRPr sz="2000"/>
            </a:lvl8pPr>
            <a:lvl9pPr>
              <a:spcBef>
                <a:spcPts val="600"/>
              </a:spcBef>
              <a:spcAft>
                <a:spcPts val="0"/>
              </a:spcAft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>
          <a:xfrm>
            <a:off x="974800" y="6617933"/>
            <a:ext cx="5711408" cy="108000"/>
          </a:xfrm>
        </p:spPr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>
          <a:xfrm>
            <a:off x="195869" y="6617933"/>
            <a:ext cx="392377" cy="108000"/>
          </a:xfrm>
        </p:spPr>
        <p:txBody>
          <a:bodyPr/>
          <a:lstStyle/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01923" y="704850"/>
            <a:ext cx="720094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/>
          <p:cNvGrpSpPr/>
          <p:nvPr/>
        </p:nvGrpSpPr>
        <p:grpSpPr bwMode="black">
          <a:xfrm>
            <a:off x="7805252" y="1"/>
            <a:ext cx="4386748" cy="6858000"/>
            <a:chOff x="7804236" y="1"/>
            <a:chExt cx="4386177" cy="6858000"/>
          </a:xfrm>
        </p:grpSpPr>
        <p:sp>
          <p:nvSpPr>
            <p:cNvPr id="19" name="Freeform 6"/>
            <p:cNvSpPr>
              <a:spLocks/>
            </p:cNvSpPr>
            <p:nvPr userDrawn="1"/>
          </p:nvSpPr>
          <p:spPr bwMode="black">
            <a:xfrm>
              <a:off x="7804236" y="1"/>
              <a:ext cx="2489310" cy="6858000"/>
            </a:xfrm>
            <a:custGeom>
              <a:avLst/>
              <a:gdLst>
                <a:gd name="T0" fmla="*/ 9 w 1857"/>
                <a:gd name="T1" fmla="*/ 5116 h 5116"/>
                <a:gd name="T2" fmla="*/ 1857 w 1857"/>
                <a:gd name="T3" fmla="*/ 0 h 5116"/>
                <a:gd name="T4" fmla="*/ 1847 w 1857"/>
                <a:gd name="T5" fmla="*/ 0 h 5116"/>
                <a:gd name="T6" fmla="*/ 0 w 1857"/>
                <a:gd name="T7" fmla="*/ 5116 h 5116"/>
                <a:gd name="T8" fmla="*/ 9 w 1857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7" h="5116">
                  <a:moveTo>
                    <a:pt x="9" y="5116"/>
                  </a:moveTo>
                  <a:lnTo>
                    <a:pt x="1857" y="0"/>
                  </a:lnTo>
                  <a:lnTo>
                    <a:pt x="1847" y="0"/>
                  </a:lnTo>
                  <a:lnTo>
                    <a:pt x="0" y="5116"/>
                  </a:lnTo>
                  <a:lnTo>
                    <a:pt x="9" y="511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10" name="Freeform 6"/>
            <p:cNvSpPr>
              <a:spLocks/>
            </p:cNvSpPr>
            <p:nvPr userDrawn="1"/>
          </p:nvSpPr>
          <p:spPr bwMode="black">
            <a:xfrm>
              <a:off x="8456276" y="1408976"/>
              <a:ext cx="3734137" cy="5449024"/>
            </a:xfrm>
            <a:custGeom>
              <a:avLst/>
              <a:gdLst>
                <a:gd name="T0" fmla="*/ 0 w 2785"/>
                <a:gd name="T1" fmla="*/ 4064 h 4064"/>
                <a:gd name="T2" fmla="*/ 11 w 2785"/>
                <a:gd name="T3" fmla="*/ 4064 h 4064"/>
                <a:gd name="T4" fmla="*/ 2785 w 2785"/>
                <a:gd name="T5" fmla="*/ 17 h 4064"/>
                <a:gd name="T6" fmla="*/ 2785 w 2785"/>
                <a:gd name="T7" fmla="*/ 0 h 4064"/>
                <a:gd name="T8" fmla="*/ 0 w 2785"/>
                <a:gd name="T9" fmla="*/ 4064 h 4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4064">
                  <a:moveTo>
                    <a:pt x="0" y="4064"/>
                  </a:moveTo>
                  <a:lnTo>
                    <a:pt x="11" y="4064"/>
                  </a:lnTo>
                  <a:lnTo>
                    <a:pt x="2785" y="17"/>
                  </a:lnTo>
                  <a:lnTo>
                    <a:pt x="2785" y="0"/>
                  </a:lnTo>
                  <a:lnTo>
                    <a:pt x="0" y="406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de-DE" sz="1400"/>
            </a:p>
          </p:txBody>
        </p:sp>
      </p:grpSp>
      <p:sp>
        <p:nvSpPr>
          <p:cNvPr id="6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521900" y="524850"/>
            <a:ext cx="1080141" cy="108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4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465015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1254">
          <p15:clr>
            <a:srgbClr val="FBAE40"/>
          </p15:clr>
        </p15:guide>
        <p15:guide id="2" orient="horz" pos="4086">
          <p15:clr>
            <a:srgbClr val="FBAE40"/>
          </p15:clr>
        </p15:guide>
        <p15:guide id="3" orient="horz" pos="1162">
          <p15:clr>
            <a:srgbClr val="FBAE40"/>
          </p15:clr>
        </p15:guide>
        <p15:guide id="4" pos="421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 bwMode="invGray">
          <a:xfrm>
            <a:off x="0" y="0"/>
            <a:ext cx="2104849" cy="6861175"/>
          </a:xfrm>
          <a:custGeom>
            <a:avLst/>
            <a:gdLst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195843 w 2104575"/>
              <a:gd name="connsiteY4" fmla="*/ 6858000 h 6858000"/>
              <a:gd name="connsiteX5" fmla="*/ 0 w 2104575"/>
              <a:gd name="connsiteY5" fmla="*/ 6858000 h 6858000"/>
              <a:gd name="connsiteX6" fmla="*/ 0 w 2104575"/>
              <a:gd name="connsiteY6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0 w 2104575"/>
              <a:gd name="connsiteY4" fmla="*/ 6858000 h 6858000"/>
              <a:gd name="connsiteX5" fmla="*/ 0 w 2104575"/>
              <a:gd name="connsiteY5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0 w 2104575"/>
              <a:gd name="connsiteY3" fmla="*/ 6858000 h 6858000"/>
              <a:gd name="connsiteX4" fmla="*/ 0 w 2104575"/>
              <a:gd name="connsiteY4" fmla="*/ 0 h 6858000"/>
              <a:gd name="connsiteX0" fmla="*/ 0 w 2104575"/>
              <a:gd name="connsiteY0" fmla="*/ 0 h 6861175"/>
              <a:gd name="connsiteX1" fmla="*/ 2104575 w 2104575"/>
              <a:gd name="connsiteY1" fmla="*/ 0 h 6861175"/>
              <a:gd name="connsiteX2" fmla="*/ 650732 w 2104575"/>
              <a:gd name="connsiteY2" fmla="*/ 6861175 h 6861175"/>
              <a:gd name="connsiteX3" fmla="*/ 0 w 2104575"/>
              <a:gd name="connsiteY3" fmla="*/ 6858000 h 6861175"/>
              <a:gd name="connsiteX4" fmla="*/ 0 w 2104575"/>
              <a:gd name="connsiteY4" fmla="*/ 0 h 6861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4575" h="6861175">
                <a:moveTo>
                  <a:pt x="0" y="0"/>
                </a:moveTo>
                <a:lnTo>
                  <a:pt x="2104575" y="0"/>
                </a:lnTo>
                <a:lnTo>
                  <a:pt x="650732" y="6861175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E61A5D"/>
              </a:gs>
              <a:gs pos="50000">
                <a:srgbClr val="E61A5D"/>
              </a:gs>
              <a:gs pos="84000">
                <a:srgbClr val="E61A5D">
                  <a:alpha val="0"/>
                </a:srgbClr>
              </a:gs>
            </a:gsLst>
            <a:lin ang="270000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err="1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 bwMode="black">
          <a:xfrm>
            <a:off x="6846988" y="3064854"/>
            <a:ext cx="4500586" cy="720000"/>
          </a:xfrm>
        </p:spPr>
        <p:txBody>
          <a:bodyPr anchor="t"/>
          <a:lstStyle>
            <a:lvl1pPr marL="0" indent="0" algn="l">
              <a:buNone/>
              <a:defRPr sz="2400" b="1">
                <a:solidFill>
                  <a:schemeClr val="accent1"/>
                </a:solidFill>
              </a:defRPr>
            </a:lvl1pPr>
            <a:lvl2pPr marL="0" indent="0" algn="l">
              <a:buNone/>
              <a:defRPr sz="2400" b="1">
                <a:solidFill>
                  <a:schemeClr val="accent1"/>
                </a:solidFill>
              </a:defRPr>
            </a:lvl2pPr>
            <a:lvl3pPr marL="0" indent="0" algn="l">
              <a:buNone/>
              <a:defRPr sz="2400" b="1">
                <a:solidFill>
                  <a:schemeClr val="accent1"/>
                </a:solidFill>
              </a:defRPr>
            </a:lvl3pPr>
            <a:lvl4pPr marL="0" indent="0" algn="l">
              <a:buNone/>
              <a:defRPr sz="2400" b="1">
                <a:solidFill>
                  <a:schemeClr val="accent1"/>
                </a:solidFill>
              </a:defRPr>
            </a:lvl4pPr>
            <a:lvl5pPr marL="0" indent="0" algn="l">
              <a:buNone/>
              <a:defRPr sz="2400" b="1">
                <a:solidFill>
                  <a:schemeClr val="accent1"/>
                </a:solidFill>
              </a:defRPr>
            </a:lvl5pPr>
            <a:lvl6pPr marL="0" indent="0" algn="l">
              <a:buNone/>
              <a:defRPr sz="2400" b="1">
                <a:solidFill>
                  <a:schemeClr val="accent1"/>
                </a:solidFill>
              </a:defRPr>
            </a:lvl6pPr>
            <a:lvl7pPr marL="0" indent="0" algn="l">
              <a:buNone/>
              <a:defRPr sz="2400" b="1">
                <a:solidFill>
                  <a:schemeClr val="accent1"/>
                </a:solidFill>
              </a:defRPr>
            </a:lvl7pPr>
            <a:lvl8pPr marL="0" indent="0" algn="l">
              <a:buNone/>
              <a:defRPr sz="2400" b="1">
                <a:solidFill>
                  <a:schemeClr val="accent1"/>
                </a:solidFill>
              </a:defRPr>
            </a:lvl8pPr>
            <a:lvl9pPr marL="0" indent="0" algn="l">
              <a:buNone/>
              <a:defRPr sz="2400" b="1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810185" y="1473903"/>
            <a:ext cx="4140539" cy="1440753"/>
          </a:xfrm>
        </p:spPr>
        <p:txBody>
          <a:bodyPr anchor="b"/>
          <a:lstStyle>
            <a:lvl1pPr algn="r">
              <a:defRPr sz="4800" i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49" name="Group 48"/>
          <p:cNvGrpSpPr/>
          <p:nvPr/>
        </p:nvGrpSpPr>
        <p:grpSpPr bwMode="black">
          <a:xfrm>
            <a:off x="4710724" y="1"/>
            <a:ext cx="2593848" cy="6858000"/>
            <a:chOff x="4710111" y="1"/>
            <a:chExt cx="2593510" cy="6858000"/>
          </a:xfrm>
        </p:grpSpPr>
        <p:sp>
          <p:nvSpPr>
            <p:cNvPr id="50" name="Freeform 6"/>
            <p:cNvSpPr>
              <a:spLocks/>
            </p:cNvSpPr>
            <p:nvPr userDrawn="1"/>
          </p:nvSpPr>
          <p:spPr bwMode="black">
            <a:xfrm>
              <a:off x="4710111" y="1"/>
              <a:ext cx="2393982" cy="6858000"/>
            </a:xfrm>
            <a:custGeom>
              <a:avLst/>
              <a:gdLst>
                <a:gd name="T0" fmla="*/ 9 w 1781"/>
                <a:gd name="T1" fmla="*/ 5102 h 5102"/>
                <a:gd name="T2" fmla="*/ 1781 w 1781"/>
                <a:gd name="T3" fmla="*/ 0 h 5102"/>
                <a:gd name="T4" fmla="*/ 1770 w 1781"/>
                <a:gd name="T5" fmla="*/ 0 h 5102"/>
                <a:gd name="T6" fmla="*/ 0 w 1781"/>
                <a:gd name="T7" fmla="*/ 5102 h 5102"/>
                <a:gd name="T8" fmla="*/ 9 w 1781"/>
                <a:gd name="T9" fmla="*/ 5102 h 5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81" h="5102">
                  <a:moveTo>
                    <a:pt x="9" y="5102"/>
                  </a:moveTo>
                  <a:lnTo>
                    <a:pt x="1781" y="0"/>
                  </a:lnTo>
                  <a:lnTo>
                    <a:pt x="1770" y="0"/>
                  </a:lnTo>
                  <a:lnTo>
                    <a:pt x="0" y="5102"/>
                  </a:lnTo>
                  <a:lnTo>
                    <a:pt x="9" y="5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51" name="Freeform 12"/>
            <p:cNvSpPr>
              <a:spLocks/>
            </p:cNvSpPr>
            <p:nvPr userDrawn="1"/>
          </p:nvSpPr>
          <p:spPr bwMode="black">
            <a:xfrm>
              <a:off x="5945695" y="2"/>
              <a:ext cx="1357926" cy="6857998"/>
            </a:xfrm>
            <a:custGeom>
              <a:avLst/>
              <a:gdLst>
                <a:gd name="T0" fmla="*/ 9 w 1013"/>
                <a:gd name="T1" fmla="*/ 5116 h 5116"/>
                <a:gd name="T2" fmla="*/ 1013 w 1013"/>
                <a:gd name="T3" fmla="*/ 0 h 5116"/>
                <a:gd name="T4" fmla="*/ 1004 w 1013"/>
                <a:gd name="T5" fmla="*/ 0 h 5116"/>
                <a:gd name="T6" fmla="*/ 0 w 1013"/>
                <a:gd name="T7" fmla="*/ 5116 h 5116"/>
                <a:gd name="T8" fmla="*/ 9 w 1013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3" h="5116">
                  <a:moveTo>
                    <a:pt x="9" y="5116"/>
                  </a:moveTo>
                  <a:lnTo>
                    <a:pt x="1013" y="0"/>
                  </a:lnTo>
                  <a:lnTo>
                    <a:pt x="1004" y="0"/>
                  </a:lnTo>
                  <a:lnTo>
                    <a:pt x="0" y="5116"/>
                  </a:lnTo>
                  <a:lnTo>
                    <a:pt x="9" y="51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97726" y="617699"/>
            <a:ext cx="395299" cy="395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86017" y="509323"/>
            <a:ext cx="612080" cy="612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9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9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415069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 bwMode="black">
          <a:xfrm>
            <a:off x="5740674" y="0"/>
            <a:ext cx="6451327" cy="6858000"/>
            <a:chOff x="-7368753" y="-1854009"/>
            <a:chExt cx="6299342" cy="6697306"/>
          </a:xfrm>
        </p:grpSpPr>
        <p:sp>
          <p:nvSpPr>
            <p:cNvPr id="37" name="Freeform 6"/>
            <p:cNvSpPr>
              <a:spLocks/>
            </p:cNvSpPr>
            <p:nvPr userDrawn="1"/>
          </p:nvSpPr>
          <p:spPr bwMode="black">
            <a:xfrm>
              <a:off x="-3543591" y="1231517"/>
              <a:ext cx="2474180" cy="3611780"/>
            </a:xfrm>
            <a:custGeom>
              <a:avLst/>
              <a:gdLst>
                <a:gd name="T0" fmla="*/ 0 w 1890"/>
                <a:gd name="T1" fmla="*/ 2759 h 2759"/>
                <a:gd name="T2" fmla="*/ 12 w 1890"/>
                <a:gd name="T3" fmla="*/ 2759 h 2759"/>
                <a:gd name="T4" fmla="*/ 1890 w 1890"/>
                <a:gd name="T5" fmla="*/ 17 h 2759"/>
                <a:gd name="T6" fmla="*/ 1890 w 1890"/>
                <a:gd name="T7" fmla="*/ 0 h 2759"/>
                <a:gd name="T8" fmla="*/ 0 w 1890"/>
                <a:gd name="T9" fmla="*/ 2759 h 2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90" h="2759">
                  <a:moveTo>
                    <a:pt x="0" y="2759"/>
                  </a:moveTo>
                  <a:lnTo>
                    <a:pt x="12" y="2759"/>
                  </a:lnTo>
                  <a:lnTo>
                    <a:pt x="1890" y="17"/>
                  </a:lnTo>
                  <a:lnTo>
                    <a:pt x="1890" y="0"/>
                  </a:lnTo>
                  <a:lnTo>
                    <a:pt x="0" y="27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sz="1400"/>
            </a:p>
          </p:txBody>
        </p:sp>
        <p:sp>
          <p:nvSpPr>
            <p:cNvPr id="38" name="Freeform 7"/>
            <p:cNvSpPr>
              <a:spLocks/>
            </p:cNvSpPr>
            <p:nvPr userDrawn="1"/>
          </p:nvSpPr>
          <p:spPr bwMode="black">
            <a:xfrm>
              <a:off x="-7368753" y="-1854009"/>
              <a:ext cx="1327417" cy="6697305"/>
            </a:xfrm>
            <a:custGeom>
              <a:avLst/>
              <a:gdLst>
                <a:gd name="T0" fmla="*/ 10 w 1014"/>
                <a:gd name="T1" fmla="*/ 5116 h 5116"/>
                <a:gd name="T2" fmla="*/ 1014 w 1014"/>
                <a:gd name="T3" fmla="*/ 0 h 5116"/>
                <a:gd name="T4" fmla="*/ 1007 w 1014"/>
                <a:gd name="T5" fmla="*/ 0 h 5116"/>
                <a:gd name="T6" fmla="*/ 0 w 1014"/>
                <a:gd name="T7" fmla="*/ 5116 h 5116"/>
                <a:gd name="T8" fmla="*/ 10 w 1014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4" h="5116">
                  <a:moveTo>
                    <a:pt x="10" y="5116"/>
                  </a:moveTo>
                  <a:lnTo>
                    <a:pt x="1014" y="0"/>
                  </a:lnTo>
                  <a:lnTo>
                    <a:pt x="1007" y="0"/>
                  </a:lnTo>
                  <a:lnTo>
                    <a:pt x="0" y="5116"/>
                  </a:lnTo>
                  <a:lnTo>
                    <a:pt x="10" y="51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sz="1400"/>
            </a:p>
          </p:txBody>
        </p:sp>
      </p:grpSp>
      <p:sp>
        <p:nvSpPr>
          <p:cNvPr id="6" name="Freeform 5"/>
          <p:cNvSpPr/>
          <p:nvPr/>
        </p:nvSpPr>
        <p:spPr bwMode="ltGray">
          <a:xfrm>
            <a:off x="0" y="1"/>
            <a:ext cx="2104849" cy="6860381"/>
          </a:xfrm>
          <a:custGeom>
            <a:avLst/>
            <a:gdLst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195843 w 2104575"/>
              <a:gd name="connsiteY4" fmla="*/ 6858000 h 6858000"/>
              <a:gd name="connsiteX5" fmla="*/ 0 w 2104575"/>
              <a:gd name="connsiteY5" fmla="*/ 6858000 h 6858000"/>
              <a:gd name="connsiteX6" fmla="*/ 0 w 2104575"/>
              <a:gd name="connsiteY6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0 w 2104575"/>
              <a:gd name="connsiteY4" fmla="*/ 6858000 h 6858000"/>
              <a:gd name="connsiteX5" fmla="*/ 0 w 2104575"/>
              <a:gd name="connsiteY5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0 w 2104575"/>
              <a:gd name="connsiteY3" fmla="*/ 6858000 h 6858000"/>
              <a:gd name="connsiteX4" fmla="*/ 0 w 2104575"/>
              <a:gd name="connsiteY4" fmla="*/ 0 h 6858000"/>
              <a:gd name="connsiteX0" fmla="*/ 0 w 2104575"/>
              <a:gd name="connsiteY0" fmla="*/ 0 h 6860381"/>
              <a:gd name="connsiteX1" fmla="*/ 2104575 w 2104575"/>
              <a:gd name="connsiteY1" fmla="*/ 0 h 6860381"/>
              <a:gd name="connsiteX2" fmla="*/ 645970 w 2104575"/>
              <a:gd name="connsiteY2" fmla="*/ 6860381 h 6860381"/>
              <a:gd name="connsiteX3" fmla="*/ 0 w 2104575"/>
              <a:gd name="connsiteY3" fmla="*/ 6858000 h 6860381"/>
              <a:gd name="connsiteX4" fmla="*/ 0 w 2104575"/>
              <a:gd name="connsiteY4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4575" h="6860381">
                <a:moveTo>
                  <a:pt x="0" y="0"/>
                </a:moveTo>
                <a:lnTo>
                  <a:pt x="2104575" y="0"/>
                </a:lnTo>
                <a:lnTo>
                  <a:pt x="645970" y="6860381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0A5E2"/>
              </a:gs>
              <a:gs pos="50000">
                <a:srgbClr val="00A5E2"/>
              </a:gs>
              <a:gs pos="84000">
                <a:schemeClr val="accent2">
                  <a:alpha val="0"/>
                </a:schemeClr>
              </a:gs>
            </a:gsLst>
            <a:lin ang="270000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err="1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6679256" y="2989334"/>
            <a:ext cx="4500586" cy="1440753"/>
          </a:xfrm>
        </p:spPr>
        <p:txBody>
          <a:bodyPr anchor="t"/>
          <a:lstStyle>
            <a:lvl1pPr algn="l">
              <a:defRPr sz="4800" i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6" name="Subtitle 2"/>
          <p:cNvSpPr>
            <a:spLocks noGrp="1"/>
          </p:cNvSpPr>
          <p:nvPr>
            <p:ph type="subTitle" idx="1"/>
          </p:nvPr>
        </p:nvSpPr>
        <p:spPr bwMode="black">
          <a:xfrm>
            <a:off x="1902438" y="2134650"/>
            <a:ext cx="4500586" cy="720000"/>
          </a:xfrm>
        </p:spPr>
        <p:txBody>
          <a:bodyPr anchor="b"/>
          <a:lstStyle>
            <a:lvl1pPr marL="0" indent="0" algn="r">
              <a:buNone/>
              <a:defRPr sz="2400" b="1">
                <a:solidFill>
                  <a:schemeClr val="accent1"/>
                </a:solidFill>
              </a:defRPr>
            </a:lvl1pPr>
            <a:lvl2pPr marL="0" indent="0" algn="l">
              <a:buNone/>
              <a:defRPr sz="2400" b="1">
                <a:solidFill>
                  <a:schemeClr val="accent1"/>
                </a:solidFill>
              </a:defRPr>
            </a:lvl2pPr>
            <a:lvl3pPr marL="0" indent="0" algn="l">
              <a:buNone/>
              <a:defRPr sz="2400" b="1">
                <a:solidFill>
                  <a:schemeClr val="accent1"/>
                </a:solidFill>
              </a:defRPr>
            </a:lvl3pPr>
            <a:lvl4pPr marL="0" indent="0" algn="l">
              <a:buNone/>
              <a:defRPr sz="2400" b="1">
                <a:solidFill>
                  <a:schemeClr val="accent1"/>
                </a:solidFill>
              </a:defRPr>
            </a:lvl4pPr>
            <a:lvl5pPr marL="0" indent="0" algn="l">
              <a:buNone/>
              <a:defRPr sz="2400" b="1">
                <a:solidFill>
                  <a:schemeClr val="accent1"/>
                </a:solidFill>
              </a:defRPr>
            </a:lvl5pPr>
            <a:lvl6pPr marL="0" indent="0" algn="l">
              <a:buNone/>
              <a:defRPr sz="2400" b="1">
                <a:solidFill>
                  <a:schemeClr val="accent1"/>
                </a:solidFill>
              </a:defRPr>
            </a:lvl6pPr>
            <a:lvl7pPr marL="0" indent="0" algn="l">
              <a:buNone/>
              <a:defRPr sz="2400" b="1">
                <a:solidFill>
                  <a:schemeClr val="accent1"/>
                </a:solidFill>
              </a:defRPr>
            </a:lvl7pPr>
            <a:lvl8pPr marL="0" indent="0" algn="l">
              <a:buNone/>
              <a:defRPr sz="2400" b="1">
                <a:solidFill>
                  <a:schemeClr val="accent1"/>
                </a:solidFill>
              </a:defRPr>
            </a:lvl8pPr>
            <a:lvl9pPr marL="0" indent="0" algn="l">
              <a:buNone/>
              <a:defRPr sz="2400" b="1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97726" y="617699"/>
            <a:ext cx="395299" cy="395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86017" y="509323"/>
            <a:ext cx="612080" cy="612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9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9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412282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hapter 3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 bwMode="ltGray">
          <a:xfrm>
            <a:off x="0" y="1"/>
            <a:ext cx="2104849" cy="6860381"/>
          </a:xfrm>
          <a:custGeom>
            <a:avLst/>
            <a:gdLst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195843 w 2104575"/>
              <a:gd name="connsiteY4" fmla="*/ 6858000 h 6858000"/>
              <a:gd name="connsiteX5" fmla="*/ 0 w 2104575"/>
              <a:gd name="connsiteY5" fmla="*/ 6858000 h 6858000"/>
              <a:gd name="connsiteX6" fmla="*/ 0 w 2104575"/>
              <a:gd name="connsiteY6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762994 w 2104575"/>
              <a:gd name="connsiteY3" fmla="*/ 6858000 h 6858000"/>
              <a:gd name="connsiteX4" fmla="*/ 0 w 2104575"/>
              <a:gd name="connsiteY4" fmla="*/ 6858000 h 6858000"/>
              <a:gd name="connsiteX5" fmla="*/ 0 w 2104575"/>
              <a:gd name="connsiteY5" fmla="*/ 0 h 6858000"/>
              <a:gd name="connsiteX0" fmla="*/ 0 w 2104575"/>
              <a:gd name="connsiteY0" fmla="*/ 0 h 6858000"/>
              <a:gd name="connsiteX1" fmla="*/ 2104575 w 2104575"/>
              <a:gd name="connsiteY1" fmla="*/ 0 h 6858000"/>
              <a:gd name="connsiteX2" fmla="*/ 1507982 w 2104575"/>
              <a:gd name="connsiteY2" fmla="*/ 6858000 h 6858000"/>
              <a:gd name="connsiteX3" fmla="*/ 0 w 2104575"/>
              <a:gd name="connsiteY3" fmla="*/ 6858000 h 6858000"/>
              <a:gd name="connsiteX4" fmla="*/ 0 w 2104575"/>
              <a:gd name="connsiteY4" fmla="*/ 0 h 6858000"/>
              <a:gd name="connsiteX0" fmla="*/ 0 w 2104575"/>
              <a:gd name="connsiteY0" fmla="*/ 0 h 6860381"/>
              <a:gd name="connsiteX1" fmla="*/ 2104575 w 2104575"/>
              <a:gd name="connsiteY1" fmla="*/ 0 h 6860381"/>
              <a:gd name="connsiteX2" fmla="*/ 645970 w 2104575"/>
              <a:gd name="connsiteY2" fmla="*/ 6860381 h 6860381"/>
              <a:gd name="connsiteX3" fmla="*/ 0 w 2104575"/>
              <a:gd name="connsiteY3" fmla="*/ 6858000 h 6860381"/>
              <a:gd name="connsiteX4" fmla="*/ 0 w 2104575"/>
              <a:gd name="connsiteY4" fmla="*/ 0 h 6860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4575" h="6860381">
                <a:moveTo>
                  <a:pt x="0" y="0"/>
                </a:moveTo>
                <a:lnTo>
                  <a:pt x="2104575" y="0"/>
                </a:lnTo>
                <a:lnTo>
                  <a:pt x="645970" y="6860381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74C713"/>
              </a:gs>
              <a:gs pos="50000">
                <a:srgbClr val="74C713"/>
              </a:gs>
              <a:gs pos="84000">
                <a:srgbClr val="74C713">
                  <a:alpha val="0"/>
                </a:srgbClr>
              </a:gs>
            </a:gsLst>
            <a:lin ang="270000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1400" err="1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4854976" y="1462159"/>
            <a:ext cx="4500586" cy="1440753"/>
          </a:xfrm>
        </p:spPr>
        <p:txBody>
          <a:bodyPr anchor="b"/>
          <a:lstStyle>
            <a:lvl1pPr algn="l">
              <a:defRPr sz="4800" i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8" name="Subtitle 2"/>
          <p:cNvSpPr>
            <a:spLocks noGrp="1"/>
          </p:cNvSpPr>
          <p:nvPr>
            <p:ph type="subTitle" idx="1"/>
          </p:nvPr>
        </p:nvSpPr>
        <p:spPr bwMode="black">
          <a:xfrm>
            <a:off x="7056599" y="3064854"/>
            <a:ext cx="4500586" cy="720000"/>
          </a:xfrm>
        </p:spPr>
        <p:txBody>
          <a:bodyPr anchor="t"/>
          <a:lstStyle>
            <a:lvl1pPr marL="0" indent="0" algn="l">
              <a:buNone/>
              <a:defRPr sz="2400" b="1">
                <a:solidFill>
                  <a:schemeClr val="accent3"/>
                </a:solidFill>
              </a:defRPr>
            </a:lvl1pPr>
            <a:lvl2pPr marL="0" indent="0" algn="l">
              <a:buNone/>
              <a:defRPr sz="2400" b="1">
                <a:solidFill>
                  <a:schemeClr val="accent3"/>
                </a:solidFill>
              </a:defRPr>
            </a:lvl2pPr>
            <a:lvl3pPr marL="0" indent="0" algn="l">
              <a:buNone/>
              <a:defRPr sz="2400" b="1">
                <a:solidFill>
                  <a:schemeClr val="accent3"/>
                </a:solidFill>
              </a:defRPr>
            </a:lvl3pPr>
            <a:lvl4pPr marL="0" indent="0" algn="l">
              <a:buNone/>
              <a:defRPr sz="2400" b="1">
                <a:solidFill>
                  <a:schemeClr val="accent3"/>
                </a:solidFill>
              </a:defRPr>
            </a:lvl4pPr>
            <a:lvl5pPr marL="0" indent="0" algn="l">
              <a:buNone/>
              <a:defRPr sz="2400" b="1">
                <a:solidFill>
                  <a:schemeClr val="accent3"/>
                </a:solidFill>
              </a:defRPr>
            </a:lvl5pPr>
            <a:lvl6pPr marL="0" indent="0" algn="l">
              <a:buNone/>
              <a:defRPr sz="2400" b="1">
                <a:solidFill>
                  <a:schemeClr val="accent3"/>
                </a:solidFill>
              </a:defRPr>
            </a:lvl6pPr>
            <a:lvl7pPr marL="0" indent="0" algn="l">
              <a:buNone/>
              <a:defRPr sz="2400" b="1">
                <a:solidFill>
                  <a:schemeClr val="accent3"/>
                </a:solidFill>
              </a:defRPr>
            </a:lvl7pPr>
            <a:lvl8pPr marL="0" indent="0" algn="l">
              <a:buNone/>
              <a:defRPr sz="2400" b="1">
                <a:solidFill>
                  <a:schemeClr val="accent3"/>
                </a:solidFill>
              </a:defRPr>
            </a:lvl8pPr>
            <a:lvl9pPr marL="0" indent="0" algn="l">
              <a:buNone/>
              <a:defRPr sz="2400" b="1">
                <a:solidFill>
                  <a:schemeClr val="accent3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grpSp>
        <p:nvGrpSpPr>
          <p:cNvPr id="24" name="Group 23"/>
          <p:cNvGrpSpPr/>
          <p:nvPr/>
        </p:nvGrpSpPr>
        <p:grpSpPr bwMode="black">
          <a:xfrm>
            <a:off x="759707" y="1"/>
            <a:ext cx="4149389" cy="6858000"/>
            <a:chOff x="-13927138" y="-1074738"/>
            <a:chExt cx="4913313" cy="8121651"/>
          </a:xfrm>
          <a:solidFill>
            <a:schemeClr val="bg1"/>
          </a:solidFill>
        </p:grpSpPr>
        <p:sp>
          <p:nvSpPr>
            <p:cNvPr id="26" name="Freeform 6"/>
            <p:cNvSpPr>
              <a:spLocks/>
            </p:cNvSpPr>
            <p:nvPr userDrawn="1"/>
          </p:nvSpPr>
          <p:spPr bwMode="black">
            <a:xfrm>
              <a:off x="-13927138" y="-1074738"/>
              <a:ext cx="2947988" cy="8121651"/>
            </a:xfrm>
            <a:custGeom>
              <a:avLst/>
              <a:gdLst>
                <a:gd name="T0" fmla="*/ 9 w 1857"/>
                <a:gd name="T1" fmla="*/ 5116 h 5116"/>
                <a:gd name="T2" fmla="*/ 1857 w 1857"/>
                <a:gd name="T3" fmla="*/ 0 h 5116"/>
                <a:gd name="T4" fmla="*/ 1847 w 1857"/>
                <a:gd name="T5" fmla="*/ 0 h 5116"/>
                <a:gd name="T6" fmla="*/ 0 w 1857"/>
                <a:gd name="T7" fmla="*/ 5116 h 5116"/>
                <a:gd name="T8" fmla="*/ 9 w 1857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57" h="5116">
                  <a:moveTo>
                    <a:pt x="9" y="5116"/>
                  </a:moveTo>
                  <a:lnTo>
                    <a:pt x="1857" y="0"/>
                  </a:lnTo>
                  <a:lnTo>
                    <a:pt x="1847" y="0"/>
                  </a:lnTo>
                  <a:lnTo>
                    <a:pt x="0" y="5116"/>
                  </a:lnTo>
                  <a:lnTo>
                    <a:pt x="9" y="51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  <p:sp>
          <p:nvSpPr>
            <p:cNvPr id="36" name="Freeform 7"/>
            <p:cNvSpPr>
              <a:spLocks/>
            </p:cNvSpPr>
            <p:nvPr userDrawn="1"/>
          </p:nvSpPr>
          <p:spPr bwMode="black">
            <a:xfrm>
              <a:off x="-10623550" y="-1074738"/>
              <a:ext cx="1609725" cy="8121651"/>
            </a:xfrm>
            <a:custGeom>
              <a:avLst/>
              <a:gdLst>
                <a:gd name="T0" fmla="*/ 10 w 1014"/>
                <a:gd name="T1" fmla="*/ 5116 h 5116"/>
                <a:gd name="T2" fmla="*/ 1014 w 1014"/>
                <a:gd name="T3" fmla="*/ 0 h 5116"/>
                <a:gd name="T4" fmla="*/ 1004 w 1014"/>
                <a:gd name="T5" fmla="*/ 0 h 5116"/>
                <a:gd name="T6" fmla="*/ 0 w 1014"/>
                <a:gd name="T7" fmla="*/ 5116 h 5116"/>
                <a:gd name="T8" fmla="*/ 10 w 1014"/>
                <a:gd name="T9" fmla="*/ 5116 h 5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4" h="5116">
                  <a:moveTo>
                    <a:pt x="10" y="5116"/>
                  </a:moveTo>
                  <a:lnTo>
                    <a:pt x="1014" y="0"/>
                  </a:lnTo>
                  <a:lnTo>
                    <a:pt x="1004" y="0"/>
                  </a:lnTo>
                  <a:lnTo>
                    <a:pt x="0" y="5116"/>
                  </a:lnTo>
                  <a:lnTo>
                    <a:pt x="10" y="51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400"/>
            </a:p>
          </p:txBody>
        </p:sp>
      </p:grp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97726" y="617699"/>
            <a:ext cx="395299" cy="395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86017" y="509323"/>
            <a:ext cx="612080" cy="612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9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9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162288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gray">
          <a:xfrm>
            <a:off x="981948" y="1138299"/>
            <a:ext cx="10799867" cy="252000"/>
          </a:xfrm>
        </p:spPr>
        <p:txBody>
          <a:bodyPr anchor="t"/>
          <a:lstStyle>
            <a:lvl1pPr marL="0" indent="0" algn="l">
              <a:buNone/>
              <a:defRPr sz="1800">
                <a:solidFill>
                  <a:schemeClr val="accent1"/>
                </a:solidFill>
              </a:defRPr>
            </a:lvl1pPr>
            <a:lvl2pPr marL="0" indent="0" algn="l">
              <a:buNone/>
              <a:defRPr sz="1800">
                <a:solidFill>
                  <a:schemeClr val="accent1"/>
                </a:solidFill>
              </a:defRPr>
            </a:lvl2pPr>
            <a:lvl3pPr marL="0" indent="0" algn="l">
              <a:buNone/>
              <a:defRPr sz="1800">
                <a:solidFill>
                  <a:schemeClr val="accent1"/>
                </a:solidFill>
              </a:defRPr>
            </a:lvl3pPr>
            <a:lvl4pPr marL="0" indent="0" algn="l">
              <a:buNone/>
              <a:defRPr sz="1800">
                <a:solidFill>
                  <a:schemeClr val="accent1"/>
                </a:solidFill>
              </a:defRPr>
            </a:lvl4pPr>
            <a:lvl5pPr marL="0" indent="0" algn="l">
              <a:buNone/>
              <a:defRPr sz="1800">
                <a:solidFill>
                  <a:schemeClr val="accent1"/>
                </a:solidFill>
              </a:defRPr>
            </a:lvl5pPr>
            <a:lvl6pPr marL="0" indent="0" algn="l">
              <a:buNone/>
              <a:defRPr sz="1800">
                <a:solidFill>
                  <a:schemeClr val="accent1"/>
                </a:solidFill>
              </a:defRPr>
            </a:lvl6pPr>
            <a:lvl7pPr marL="0" indent="0" algn="l">
              <a:buNone/>
              <a:defRPr sz="1800">
                <a:solidFill>
                  <a:schemeClr val="accent1"/>
                </a:solidFill>
              </a:defRPr>
            </a:lvl7pPr>
            <a:lvl8pPr marL="0" indent="0" algn="l">
              <a:buNone/>
              <a:defRPr sz="1800">
                <a:solidFill>
                  <a:schemeClr val="accent1"/>
                </a:solidFill>
              </a:defRPr>
            </a:lvl8pPr>
            <a:lvl9pPr marL="0" indent="0" algn="l">
              <a:buNone/>
              <a:defRPr sz="180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/>
              <a:t>‹#›</a:t>
            </a:fld>
            <a:endParaRPr lang="en-US"/>
          </a:p>
        </p:txBody>
      </p:sp>
      <p:sp>
        <p:nvSpPr>
          <p:cNvPr id="7" name="Inhaltsplatzhalter 6"/>
          <p:cNvSpPr>
            <a:spLocks noGrp="1"/>
          </p:cNvSpPr>
          <p:nvPr>
            <p:ph sz="quarter" idx="14"/>
          </p:nvPr>
        </p:nvSpPr>
        <p:spPr>
          <a:xfrm>
            <a:off x="981948" y="1732751"/>
            <a:ext cx="10799867" cy="47519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10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86017" y="509323"/>
            <a:ext cx="612080" cy="612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9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9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232303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619">
          <p15:clr>
            <a:srgbClr val="FBAE40"/>
          </p15:clr>
        </p15:guide>
        <p15:guide id="2" pos="7423">
          <p15:clr>
            <a:srgbClr val="FBAE40"/>
          </p15:clr>
        </p15:guide>
        <p15:guide id="3" orient="horz" pos="1094">
          <p15:clr>
            <a:srgbClr val="FBAE40"/>
          </p15:clr>
        </p15:guide>
        <p15:guide id="4" orient="horz" pos="4085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gray">
          <a:xfrm>
            <a:off x="981948" y="1138299"/>
            <a:ext cx="10799867" cy="252000"/>
          </a:xfrm>
        </p:spPr>
        <p:txBody>
          <a:bodyPr anchor="t"/>
          <a:lstStyle>
            <a:lvl1pPr marL="0" indent="0" algn="l">
              <a:buNone/>
              <a:defRPr sz="1800">
                <a:solidFill>
                  <a:schemeClr val="accent1"/>
                </a:solidFill>
              </a:defRPr>
            </a:lvl1pPr>
            <a:lvl2pPr marL="0" indent="0" algn="l">
              <a:buNone/>
              <a:defRPr sz="1800">
                <a:solidFill>
                  <a:schemeClr val="accent1"/>
                </a:solidFill>
              </a:defRPr>
            </a:lvl2pPr>
            <a:lvl3pPr marL="0" indent="0" algn="l">
              <a:buNone/>
              <a:defRPr sz="1800">
                <a:solidFill>
                  <a:schemeClr val="accent1"/>
                </a:solidFill>
              </a:defRPr>
            </a:lvl3pPr>
            <a:lvl4pPr marL="0" indent="0" algn="l">
              <a:buNone/>
              <a:defRPr sz="1800">
                <a:solidFill>
                  <a:schemeClr val="accent1"/>
                </a:solidFill>
              </a:defRPr>
            </a:lvl4pPr>
            <a:lvl5pPr marL="0" indent="0" algn="l">
              <a:buNone/>
              <a:defRPr sz="1800">
                <a:solidFill>
                  <a:schemeClr val="accent1"/>
                </a:solidFill>
              </a:defRPr>
            </a:lvl5pPr>
            <a:lvl6pPr marL="0" indent="0" algn="l">
              <a:buNone/>
              <a:defRPr sz="1800">
                <a:solidFill>
                  <a:schemeClr val="accent1"/>
                </a:solidFill>
              </a:defRPr>
            </a:lvl6pPr>
            <a:lvl7pPr marL="0" indent="0" algn="l">
              <a:buNone/>
              <a:defRPr sz="1800">
                <a:solidFill>
                  <a:schemeClr val="accent1"/>
                </a:solidFill>
              </a:defRPr>
            </a:lvl7pPr>
            <a:lvl8pPr marL="0" indent="0" algn="l">
              <a:buNone/>
              <a:defRPr sz="1800">
                <a:solidFill>
                  <a:schemeClr val="accent1"/>
                </a:solidFill>
              </a:defRPr>
            </a:lvl8pPr>
            <a:lvl9pPr marL="0" indent="0" algn="l">
              <a:buNone/>
              <a:defRPr sz="180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/>
              <a:t>‹#›</a:t>
            </a:fld>
            <a:endParaRPr lang="en-US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96130" y="617155"/>
            <a:ext cx="399652" cy="39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Inhaltsplatzhalter 6"/>
          <p:cNvSpPr>
            <a:spLocks noGrp="1"/>
          </p:cNvSpPr>
          <p:nvPr>
            <p:ph sz="quarter" idx="16"/>
          </p:nvPr>
        </p:nvSpPr>
        <p:spPr>
          <a:xfrm>
            <a:off x="981948" y="1732750"/>
            <a:ext cx="5220680" cy="4752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17"/>
          </p:nvPr>
        </p:nvSpPr>
        <p:spPr>
          <a:xfrm>
            <a:off x="6560457" y="1732750"/>
            <a:ext cx="5220680" cy="4752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10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86017" y="509323"/>
            <a:ext cx="612080" cy="612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9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9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11807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908">
          <p15:clr>
            <a:srgbClr val="FBAE40"/>
          </p15:clr>
        </p15:guide>
        <p15:guide id="2" pos="4134">
          <p15:clr>
            <a:srgbClr val="FBAE40"/>
          </p15:clr>
        </p15:guide>
        <p15:guide id="3" orient="horz" pos="1094">
          <p15:clr>
            <a:srgbClr val="FBAE40"/>
          </p15:clr>
        </p15:guide>
        <p15:guide id="4" orient="horz" pos="4085">
          <p15:clr>
            <a:srgbClr val="FBAE40"/>
          </p15:clr>
        </p15:guide>
        <p15:guide id="5" pos="619">
          <p15:clr>
            <a:srgbClr val="FBAE40"/>
          </p15:clr>
        </p15:guide>
        <p15:guide id="7" pos="7423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(2) &amp; Images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gray">
          <a:xfrm>
            <a:off x="981948" y="1138299"/>
            <a:ext cx="10799867" cy="252000"/>
          </a:xfrm>
        </p:spPr>
        <p:txBody>
          <a:bodyPr anchor="t"/>
          <a:lstStyle>
            <a:lvl1pPr marL="0" indent="0" algn="l">
              <a:buNone/>
              <a:defRPr sz="1800">
                <a:solidFill>
                  <a:schemeClr val="accent1"/>
                </a:solidFill>
              </a:defRPr>
            </a:lvl1pPr>
            <a:lvl2pPr marL="0" indent="0" algn="l">
              <a:buNone/>
              <a:defRPr sz="1800">
                <a:solidFill>
                  <a:schemeClr val="accent1"/>
                </a:solidFill>
              </a:defRPr>
            </a:lvl2pPr>
            <a:lvl3pPr marL="0" indent="0" algn="l">
              <a:buNone/>
              <a:defRPr sz="1800">
                <a:solidFill>
                  <a:schemeClr val="accent1"/>
                </a:solidFill>
              </a:defRPr>
            </a:lvl3pPr>
            <a:lvl4pPr marL="0" indent="0" algn="l">
              <a:buNone/>
              <a:defRPr sz="1800">
                <a:solidFill>
                  <a:schemeClr val="accent1"/>
                </a:solidFill>
              </a:defRPr>
            </a:lvl4pPr>
            <a:lvl5pPr marL="0" indent="0" algn="l">
              <a:buNone/>
              <a:defRPr sz="1800">
                <a:solidFill>
                  <a:schemeClr val="accent1"/>
                </a:solidFill>
              </a:defRPr>
            </a:lvl5pPr>
            <a:lvl6pPr marL="0" indent="0" algn="l">
              <a:buNone/>
              <a:defRPr sz="1800">
                <a:solidFill>
                  <a:schemeClr val="accent1"/>
                </a:solidFill>
              </a:defRPr>
            </a:lvl6pPr>
            <a:lvl7pPr marL="0" indent="0" algn="l">
              <a:buNone/>
              <a:defRPr sz="1800">
                <a:solidFill>
                  <a:schemeClr val="accent1"/>
                </a:solidFill>
              </a:defRPr>
            </a:lvl7pPr>
            <a:lvl8pPr marL="0" indent="0" algn="l">
              <a:buNone/>
              <a:defRPr sz="1800">
                <a:solidFill>
                  <a:schemeClr val="accent1"/>
                </a:solidFill>
              </a:defRPr>
            </a:lvl8pPr>
            <a:lvl9pPr marL="0" indent="0" algn="l">
              <a:buNone/>
              <a:defRPr sz="180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/>
              <a:t>‹#›</a:t>
            </a:fld>
            <a:endParaRPr lang="en-US"/>
          </a:p>
        </p:txBody>
      </p:sp>
      <p:sp>
        <p:nvSpPr>
          <p:cNvPr id="11" name="Text Placeholder 10 (left)"/>
          <p:cNvSpPr>
            <a:spLocks noGrp="1"/>
          </p:cNvSpPr>
          <p:nvPr>
            <p:ph type="body" sz="quarter" idx="14"/>
          </p:nvPr>
        </p:nvSpPr>
        <p:spPr bwMode="gray">
          <a:xfrm>
            <a:off x="981948" y="3892750"/>
            <a:ext cx="5220680" cy="25920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ext Placeholder 10 (right)"/>
          <p:cNvSpPr>
            <a:spLocks noGrp="1"/>
          </p:cNvSpPr>
          <p:nvPr>
            <p:ph type="body" sz="quarter" idx="15"/>
          </p:nvPr>
        </p:nvSpPr>
        <p:spPr bwMode="gray">
          <a:xfrm>
            <a:off x="6560573" y="3892750"/>
            <a:ext cx="5220680" cy="2592001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Picture Placeholder 14 (left)"/>
          <p:cNvSpPr>
            <a:spLocks noGrp="1"/>
          </p:cNvSpPr>
          <p:nvPr>
            <p:ph type="pic" sz="quarter" idx="16"/>
          </p:nvPr>
        </p:nvSpPr>
        <p:spPr bwMode="gray">
          <a:xfrm>
            <a:off x="981948" y="1732750"/>
            <a:ext cx="5220680" cy="1800000"/>
          </a:xfrm>
        </p:spPr>
        <p:txBody>
          <a:bodyPr tIns="540000"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Picture Placeholder 14 (right)"/>
          <p:cNvSpPr>
            <a:spLocks noGrp="1"/>
          </p:cNvSpPr>
          <p:nvPr>
            <p:ph type="pic" sz="quarter" idx="17"/>
          </p:nvPr>
        </p:nvSpPr>
        <p:spPr bwMode="gray">
          <a:xfrm>
            <a:off x="6560573" y="1732750"/>
            <a:ext cx="5220680" cy="1800000"/>
          </a:xfrm>
        </p:spPr>
        <p:txBody>
          <a:bodyPr tIns="540000"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96130" y="617155"/>
            <a:ext cx="399652" cy="39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86017" y="509323"/>
            <a:ext cx="612080" cy="612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9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9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53262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908">
          <p15:clr>
            <a:srgbClr val="FBAE40"/>
          </p15:clr>
        </p15:guide>
        <p15:guide id="2" pos="4134">
          <p15:clr>
            <a:srgbClr val="FBAE40"/>
          </p15:clr>
        </p15:guide>
        <p15:guide id="3" orient="horz" pos="2228">
          <p15:clr>
            <a:srgbClr val="FBAE40"/>
          </p15:clr>
        </p15:guide>
        <p15:guide id="4" orient="horz" pos="2455">
          <p15:clr>
            <a:srgbClr val="FBAE40"/>
          </p15:clr>
        </p15:guide>
        <p15:guide id="5" pos="619">
          <p15:clr>
            <a:srgbClr val="FBAE40"/>
          </p15:clr>
        </p15:guide>
        <p15:guide id="6" pos="7423">
          <p15:clr>
            <a:srgbClr val="FBAE40"/>
          </p15:clr>
        </p15:guide>
        <p15:guide id="7" orient="horz" pos="1094">
          <p15:clr>
            <a:srgbClr val="FBAE40"/>
          </p15:clr>
        </p15:guide>
        <p15:guide id="8" orient="horz" pos="4085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(colo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gray">
          <a:xfrm>
            <a:off x="981948" y="1138299"/>
            <a:ext cx="10799867" cy="252000"/>
          </a:xfrm>
        </p:spPr>
        <p:txBody>
          <a:bodyPr anchor="t"/>
          <a:lstStyle>
            <a:lvl1pPr marL="0" indent="0" algn="l">
              <a:buNone/>
              <a:defRPr sz="1800">
                <a:solidFill>
                  <a:schemeClr val="accent1"/>
                </a:solidFill>
              </a:defRPr>
            </a:lvl1pPr>
            <a:lvl2pPr marL="0" indent="0" algn="l">
              <a:buNone/>
              <a:defRPr sz="1800">
                <a:solidFill>
                  <a:schemeClr val="accent1"/>
                </a:solidFill>
              </a:defRPr>
            </a:lvl2pPr>
            <a:lvl3pPr marL="0" indent="0" algn="l">
              <a:buNone/>
              <a:defRPr sz="1800">
                <a:solidFill>
                  <a:schemeClr val="accent1"/>
                </a:solidFill>
              </a:defRPr>
            </a:lvl3pPr>
            <a:lvl4pPr marL="0" indent="0" algn="l">
              <a:buNone/>
              <a:defRPr sz="1800">
                <a:solidFill>
                  <a:schemeClr val="accent1"/>
                </a:solidFill>
              </a:defRPr>
            </a:lvl4pPr>
            <a:lvl5pPr marL="0" indent="0" algn="l">
              <a:buNone/>
              <a:defRPr sz="1800">
                <a:solidFill>
                  <a:schemeClr val="accent1"/>
                </a:solidFill>
              </a:defRPr>
            </a:lvl5pPr>
            <a:lvl6pPr marL="0" indent="0" algn="l">
              <a:buNone/>
              <a:defRPr sz="1800">
                <a:solidFill>
                  <a:schemeClr val="accent1"/>
                </a:solidFill>
              </a:defRPr>
            </a:lvl6pPr>
            <a:lvl7pPr marL="0" indent="0" algn="l">
              <a:buNone/>
              <a:defRPr sz="1800">
                <a:solidFill>
                  <a:schemeClr val="accent1"/>
                </a:solidFill>
              </a:defRPr>
            </a:lvl7pPr>
            <a:lvl8pPr marL="0" indent="0" algn="l">
              <a:buNone/>
              <a:defRPr sz="1800">
                <a:solidFill>
                  <a:schemeClr val="accent1"/>
                </a:solidFill>
              </a:defRPr>
            </a:lvl8pPr>
            <a:lvl9pPr marL="0" indent="0" algn="l">
              <a:buNone/>
              <a:defRPr sz="1800">
                <a:solidFill>
                  <a:schemeClr val="accent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981949" y="181938"/>
            <a:ext cx="10799866" cy="864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/>
              <a:t>‹#›</a:t>
            </a:fld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96130" y="617155"/>
            <a:ext cx="399652" cy="39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86017" y="509323"/>
            <a:ext cx="612080" cy="612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9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9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3396648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619">
          <p15:clr>
            <a:srgbClr val="FBAE40"/>
          </p15:clr>
        </p15:guide>
        <p15:guide id="2" pos="7423">
          <p15:clr>
            <a:srgbClr val="FBAE40"/>
          </p15:clr>
        </p15:guide>
        <p15:guide id="3" orient="horz" pos="4086">
          <p15:clr>
            <a:srgbClr val="FBAE40"/>
          </p15:clr>
        </p15:guide>
        <p15:guide id="4" orient="horz" pos="1094">
          <p15:clr>
            <a:srgbClr val="FBAE40"/>
          </p15:clr>
        </p15:guide>
        <p15:guide id="5" pos="2150">
          <p15:clr>
            <a:srgbClr val="FBAE40"/>
          </p15:clr>
        </p15:guide>
        <p15:guide id="6" pos="2376">
          <p15:clr>
            <a:srgbClr val="FBAE40"/>
          </p15:clr>
        </p15:guide>
        <p15:guide id="7" pos="3908">
          <p15:clr>
            <a:srgbClr val="FBAE40"/>
          </p15:clr>
        </p15:guide>
        <p15:guide id="8" pos="4021">
          <p15:clr>
            <a:srgbClr val="FBAE40"/>
          </p15:clr>
        </p15:guide>
        <p15:guide id="9" pos="4134">
          <p15:clr>
            <a:srgbClr val="FBAE40"/>
          </p15:clr>
        </p15:guide>
        <p15:guide id="10" pos="5667">
          <p15:clr>
            <a:srgbClr val="FBAE40"/>
          </p15:clr>
        </p15:guide>
        <p15:guide id="11" pos="5894">
          <p15:clr>
            <a:srgbClr val="FBAE40"/>
          </p15:clr>
        </p15:guide>
        <p15:guide id="13" orient="horz" pos="2704">
          <p15:clr>
            <a:srgbClr val="FBAE40"/>
          </p15:clr>
        </p15:guide>
        <p15:guide id="14" orient="horz" pos="2591">
          <p15:clr>
            <a:srgbClr val="FBAE40"/>
          </p15:clr>
        </p15:guide>
        <p15:guide id="15" orient="horz" pos="2478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(color/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invGray">
          <a:xfrm>
            <a:off x="981949" y="1138299"/>
            <a:ext cx="10799866" cy="252000"/>
          </a:xfrm>
        </p:spPr>
        <p:txBody>
          <a:bodyPr anchor="t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0" indent="0" algn="l">
              <a:buNone/>
              <a:defRPr sz="1800">
                <a:solidFill>
                  <a:schemeClr val="bg1"/>
                </a:solidFill>
              </a:defRPr>
            </a:lvl2pPr>
            <a:lvl3pPr marL="0" indent="0" algn="l">
              <a:buNone/>
              <a:defRPr sz="1800">
                <a:solidFill>
                  <a:schemeClr val="bg1"/>
                </a:solidFill>
              </a:defRPr>
            </a:lvl3pPr>
            <a:lvl4pPr marL="0" indent="0" algn="l">
              <a:buNone/>
              <a:defRPr sz="1800">
                <a:solidFill>
                  <a:schemeClr val="bg1"/>
                </a:solidFill>
              </a:defRPr>
            </a:lvl4pPr>
            <a:lvl5pPr marL="0" indent="0" algn="l">
              <a:buNone/>
              <a:defRPr sz="1800">
                <a:solidFill>
                  <a:schemeClr val="bg1"/>
                </a:solidFill>
              </a:defRPr>
            </a:lvl5pPr>
            <a:lvl6pPr marL="0" indent="0" algn="l">
              <a:buNone/>
              <a:defRPr sz="1800">
                <a:solidFill>
                  <a:schemeClr val="bg1"/>
                </a:solidFill>
              </a:defRPr>
            </a:lvl6pPr>
            <a:lvl7pPr marL="0" indent="0" algn="l">
              <a:buNone/>
              <a:defRPr sz="1800">
                <a:solidFill>
                  <a:schemeClr val="bg1"/>
                </a:solidFill>
              </a:defRPr>
            </a:lvl7pPr>
            <a:lvl8pPr marL="0" indent="0" algn="l">
              <a:buNone/>
              <a:defRPr sz="1800">
                <a:solidFill>
                  <a:schemeClr val="bg1"/>
                </a:solidFill>
              </a:defRPr>
            </a:lvl8pPr>
            <a:lvl9pPr marL="0" indent="0" algn="l">
              <a:buNone/>
              <a:defRPr sz="18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inv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inv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inv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inv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black">
          <a:xfrm>
            <a:off x="196044" y="617155"/>
            <a:ext cx="399652" cy="39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68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619">
          <p15:clr>
            <a:srgbClr val="FBAE40"/>
          </p15:clr>
        </p15:guide>
        <p15:guide id="2" pos="7423">
          <p15:clr>
            <a:srgbClr val="FBAE40"/>
          </p15:clr>
        </p15:guide>
        <p15:guide id="3" orient="horz" pos="1094">
          <p15:clr>
            <a:srgbClr val="FBAE40"/>
          </p15:clr>
        </p15:guide>
        <p15:guide id="4" orient="horz" pos="2704">
          <p15:clr>
            <a:srgbClr val="FBAE40"/>
          </p15:clr>
        </p15:guide>
        <p15:guide id="5" orient="horz" pos="2478">
          <p15:clr>
            <a:srgbClr val="FBAE40"/>
          </p15:clr>
        </p15:guide>
        <p15:guide id="6" orient="horz" pos="4086">
          <p15:clr>
            <a:srgbClr val="FBAE40"/>
          </p15:clr>
        </p15:guide>
        <p15:guide id="7" orient="horz" pos="2591">
          <p15:clr>
            <a:srgbClr val="FBAE40"/>
          </p15:clr>
        </p15:guide>
        <p15:guide id="8" pos="2150">
          <p15:clr>
            <a:srgbClr val="FBAE40"/>
          </p15:clr>
        </p15:guide>
        <p15:guide id="9" pos="2376">
          <p15:clr>
            <a:srgbClr val="FBAE40"/>
          </p15:clr>
        </p15:guide>
        <p15:guide id="10" pos="3908">
          <p15:clr>
            <a:srgbClr val="FBAE40"/>
          </p15:clr>
        </p15:guide>
        <p15:guide id="11" pos="4021">
          <p15:clr>
            <a:srgbClr val="FBAE40"/>
          </p15:clr>
        </p15:guide>
        <p15:guide id="12" pos="4134">
          <p15:clr>
            <a:srgbClr val="FBAE40"/>
          </p15:clr>
        </p15:guide>
        <p15:guide id="13" pos="5667">
          <p15:clr>
            <a:srgbClr val="FBAE40"/>
          </p15:clr>
        </p15:guide>
        <p15:guide id="14" pos="5894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>
            <a:spLocks noGrp="1"/>
          </p:cNvSpPr>
          <p:nvPr>
            <p:ph type="subTitle" idx="13"/>
          </p:nvPr>
        </p:nvSpPr>
        <p:spPr bwMode="invGray">
          <a:xfrm>
            <a:off x="981949" y="1138299"/>
            <a:ext cx="10799866" cy="252000"/>
          </a:xfrm>
        </p:spPr>
        <p:txBody>
          <a:bodyPr anchor="t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0" indent="0" algn="l">
              <a:buNone/>
              <a:defRPr sz="1800">
                <a:solidFill>
                  <a:schemeClr val="bg1"/>
                </a:solidFill>
              </a:defRPr>
            </a:lvl2pPr>
            <a:lvl3pPr marL="0" indent="0" algn="l">
              <a:buNone/>
              <a:defRPr sz="1800">
                <a:solidFill>
                  <a:schemeClr val="bg1"/>
                </a:solidFill>
              </a:defRPr>
            </a:lvl3pPr>
            <a:lvl4pPr marL="0" indent="0" algn="l">
              <a:buNone/>
              <a:defRPr sz="1800">
                <a:solidFill>
                  <a:schemeClr val="bg1"/>
                </a:solidFill>
              </a:defRPr>
            </a:lvl4pPr>
            <a:lvl5pPr marL="0" indent="0" algn="l">
              <a:buNone/>
              <a:defRPr sz="1800">
                <a:solidFill>
                  <a:schemeClr val="bg1"/>
                </a:solidFill>
              </a:defRPr>
            </a:lvl5pPr>
            <a:lvl6pPr marL="0" indent="0" algn="l">
              <a:buNone/>
              <a:defRPr sz="1800">
                <a:solidFill>
                  <a:schemeClr val="bg1"/>
                </a:solidFill>
              </a:defRPr>
            </a:lvl6pPr>
            <a:lvl7pPr marL="0" indent="0" algn="l">
              <a:buNone/>
              <a:defRPr sz="1800">
                <a:solidFill>
                  <a:schemeClr val="bg1"/>
                </a:solidFill>
              </a:defRPr>
            </a:lvl7pPr>
            <a:lvl8pPr marL="0" indent="0" algn="l">
              <a:buNone/>
              <a:defRPr sz="1800">
                <a:solidFill>
                  <a:schemeClr val="bg1"/>
                </a:solidFill>
              </a:defRPr>
            </a:lvl8pPr>
            <a:lvl9pPr marL="0" indent="0" algn="l">
              <a:buNone/>
              <a:defRPr sz="18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inv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inv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inv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invGray"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75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619">
          <p15:clr>
            <a:srgbClr val="FBAE40"/>
          </p15:clr>
        </p15:guide>
        <p15:guide id="2" pos="7423">
          <p15:clr>
            <a:srgbClr val="FBAE40"/>
          </p15:clr>
        </p15:guide>
        <p15:guide id="3" orient="horz" pos="1094">
          <p15:clr>
            <a:srgbClr val="FBAE40"/>
          </p15:clr>
        </p15:guide>
        <p15:guide id="4" orient="horz" pos="2478">
          <p15:clr>
            <a:srgbClr val="FBAE40"/>
          </p15:clr>
        </p15:guide>
        <p15:guide id="5" orient="horz" pos="2591">
          <p15:clr>
            <a:srgbClr val="FBAE40"/>
          </p15:clr>
        </p15:guide>
        <p15:guide id="6" orient="horz" pos="2704">
          <p15:clr>
            <a:srgbClr val="FBAE40"/>
          </p15:clr>
        </p15:guide>
        <p15:guide id="7" orient="horz" pos="4085">
          <p15:clr>
            <a:srgbClr val="FBAE40"/>
          </p15:clr>
        </p15:guide>
        <p15:guide id="8" pos="2150">
          <p15:clr>
            <a:srgbClr val="FBAE40"/>
          </p15:clr>
        </p15:guide>
        <p15:guide id="9" pos="2376">
          <p15:clr>
            <a:srgbClr val="FBAE40"/>
          </p15:clr>
        </p15:guide>
        <p15:guide id="10" pos="3908">
          <p15:clr>
            <a:srgbClr val="FBAE40"/>
          </p15:clr>
        </p15:guide>
        <p15:guide id="11" pos="4021">
          <p15:clr>
            <a:srgbClr val="FBAE40"/>
          </p15:clr>
        </p15:guide>
        <p15:guide id="12" pos="4134">
          <p15:clr>
            <a:srgbClr val="FBAE40"/>
          </p15:clr>
        </p15:guide>
        <p15:guide id="14" pos="5667">
          <p15:clr>
            <a:srgbClr val="FBAE40"/>
          </p15:clr>
        </p15:guide>
        <p15:guide id="15" pos="5894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2"/>
          <p:cNvSpPr>
            <a:spLocks noGrp="1"/>
          </p:cNvSpPr>
          <p:nvPr>
            <p:ph type="subTitle" idx="1"/>
          </p:nvPr>
        </p:nvSpPr>
        <p:spPr bwMode="gray">
          <a:xfrm>
            <a:off x="980410" y="1052513"/>
            <a:ext cx="10801406" cy="5432237"/>
          </a:xfrm>
        </p:spPr>
        <p:txBody>
          <a:bodyPr bIns="0" anchor="ctr"/>
          <a:lstStyle>
            <a:lvl1pPr marL="0" indent="0" algn="l">
              <a:buNone/>
              <a:defRPr sz="6600">
                <a:solidFill>
                  <a:schemeClr val="tx2"/>
                </a:solidFill>
              </a:defRPr>
            </a:lvl1pPr>
            <a:lvl2pPr marL="0" indent="0" algn="l">
              <a:buNone/>
              <a:defRPr sz="6600">
                <a:solidFill>
                  <a:schemeClr val="tx2"/>
                </a:solidFill>
              </a:defRPr>
            </a:lvl2pPr>
            <a:lvl3pPr marL="0" indent="0" algn="l">
              <a:buNone/>
              <a:defRPr sz="6600">
                <a:solidFill>
                  <a:schemeClr val="tx2"/>
                </a:solidFill>
              </a:defRPr>
            </a:lvl3pPr>
            <a:lvl4pPr marL="0" indent="0" algn="l">
              <a:buNone/>
              <a:defRPr sz="6600">
                <a:solidFill>
                  <a:schemeClr val="tx2"/>
                </a:solidFill>
              </a:defRPr>
            </a:lvl4pPr>
            <a:lvl5pPr marL="0" indent="0" algn="l">
              <a:buNone/>
              <a:defRPr sz="6600">
                <a:solidFill>
                  <a:schemeClr val="tx2"/>
                </a:solidFill>
              </a:defRPr>
            </a:lvl5pPr>
            <a:lvl6pPr marL="0" indent="0" algn="l">
              <a:buNone/>
              <a:defRPr sz="6600">
                <a:solidFill>
                  <a:schemeClr val="tx2"/>
                </a:solidFill>
              </a:defRPr>
            </a:lvl6pPr>
            <a:lvl7pPr marL="0" indent="0" algn="l">
              <a:buNone/>
              <a:defRPr sz="6600">
                <a:solidFill>
                  <a:schemeClr val="tx2"/>
                </a:solidFill>
              </a:defRPr>
            </a:lvl7pPr>
            <a:lvl8pPr marL="0" indent="0" algn="l">
              <a:buNone/>
              <a:defRPr sz="6600">
                <a:solidFill>
                  <a:schemeClr val="tx2"/>
                </a:solidFill>
              </a:defRPr>
            </a:lvl8pPr>
            <a:lvl9pPr marL="0" indent="0" algn="l">
              <a:buNone/>
              <a:defRPr sz="66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/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96130" y="617155"/>
            <a:ext cx="399652" cy="39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86017" y="509323"/>
            <a:ext cx="612080" cy="612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9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9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61000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619">
          <p15:clr>
            <a:srgbClr val="FBAE40"/>
          </p15:clr>
        </p15:guide>
        <p15:guide id="2" pos="7423">
          <p15:clr>
            <a:srgbClr val="FBAE40"/>
          </p15:clr>
        </p15:guide>
        <p15:guide id="3" orient="horz" pos="663">
          <p15:clr>
            <a:srgbClr val="FBAE40"/>
          </p15:clr>
        </p15:guide>
        <p15:guide id="4" orient="horz" pos="4085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6" name="Picture Placeholder 14"/>
          <p:cNvSpPr>
            <a:spLocks noGrp="1"/>
          </p:cNvSpPr>
          <p:nvPr>
            <p:ph type="pic" sz="quarter" idx="16"/>
          </p:nvPr>
        </p:nvSpPr>
        <p:spPr bwMode="gray">
          <a:xfrm>
            <a:off x="1" y="0"/>
            <a:ext cx="12192000" cy="6858000"/>
          </a:xfrm>
        </p:spPr>
        <p:txBody>
          <a:bodyPr tIns="540000" anchor="ctr"/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40893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/>
          <p:cNvSpPr/>
          <p:nvPr/>
        </p:nvSpPr>
        <p:spPr bwMode="gray">
          <a:xfrm flipV="1">
            <a:off x="1" y="0"/>
            <a:ext cx="8199194" cy="6877050"/>
          </a:xfrm>
          <a:custGeom>
            <a:avLst/>
            <a:gdLst>
              <a:gd name="connsiteX0" fmla="*/ 0 w 8198127"/>
              <a:gd name="connsiteY0" fmla="*/ 6877050 h 6877050"/>
              <a:gd name="connsiteX1" fmla="*/ 6090082 w 8198127"/>
              <a:gd name="connsiteY1" fmla="*/ 6877050 h 6877050"/>
              <a:gd name="connsiteX2" fmla="*/ 8198127 w 8198127"/>
              <a:gd name="connsiteY2" fmla="*/ 6877050 h 6877050"/>
              <a:gd name="connsiteX3" fmla="*/ 6090082 w 8198127"/>
              <a:gd name="connsiteY3" fmla="*/ 0 h 6877050"/>
              <a:gd name="connsiteX4" fmla="*/ 0 w 8198127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98127" h="6877050">
                <a:moveTo>
                  <a:pt x="0" y="6877050"/>
                </a:moveTo>
                <a:lnTo>
                  <a:pt x="6090082" y="6877050"/>
                </a:lnTo>
                <a:lnTo>
                  <a:pt x="8198127" y="6877050"/>
                </a:lnTo>
                <a:lnTo>
                  <a:pt x="6090082" y="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2760">
                <a:srgbClr val="00617F"/>
              </a:gs>
              <a:gs pos="0">
                <a:srgbClr val="00617F"/>
              </a:gs>
              <a:gs pos="72000">
                <a:srgbClr val="10384F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white">
          <a:xfrm>
            <a:off x="708911" y="1732422"/>
            <a:ext cx="5382199" cy="592952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0" indent="0" algn="l">
              <a:buNone/>
              <a:defRPr sz="2000">
                <a:solidFill>
                  <a:schemeClr val="bg1"/>
                </a:solidFill>
              </a:defRPr>
            </a:lvl2pPr>
            <a:lvl3pPr marL="0" indent="0" algn="l">
              <a:buNone/>
              <a:defRPr sz="2000">
                <a:solidFill>
                  <a:schemeClr val="bg1"/>
                </a:solidFill>
              </a:defRPr>
            </a:lvl3pPr>
            <a:lvl4pPr marL="0" indent="0" algn="l">
              <a:buNone/>
              <a:defRPr sz="2000">
                <a:solidFill>
                  <a:schemeClr val="bg1"/>
                </a:solidFill>
              </a:defRPr>
            </a:lvl4pPr>
            <a:lvl5pPr marL="0" indent="0" algn="l">
              <a:buNone/>
              <a:defRPr sz="2000">
                <a:solidFill>
                  <a:schemeClr val="bg1"/>
                </a:solidFill>
              </a:defRPr>
            </a:lvl5pPr>
            <a:lvl6pPr marL="0" indent="0" algn="l">
              <a:buNone/>
              <a:defRPr sz="2000">
                <a:solidFill>
                  <a:schemeClr val="bg1"/>
                </a:solidFill>
              </a:defRPr>
            </a:lvl6pPr>
            <a:lvl7pPr marL="0" indent="0" algn="l">
              <a:buNone/>
              <a:defRPr sz="2000">
                <a:solidFill>
                  <a:schemeClr val="bg1"/>
                </a:solidFill>
              </a:defRPr>
            </a:lvl7pPr>
            <a:lvl8pPr marL="0" indent="0" algn="l">
              <a:buNone/>
              <a:defRPr sz="2000">
                <a:solidFill>
                  <a:schemeClr val="bg1"/>
                </a:solidFill>
              </a:defRPr>
            </a:lvl8pPr>
            <a:lvl9pPr marL="0" indent="0" algn="l">
              <a:buNone/>
              <a:defRPr sz="2000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white">
          <a:xfrm>
            <a:off x="708911" y="2424948"/>
            <a:ext cx="5382199" cy="1620000"/>
          </a:xfrm>
        </p:spPr>
        <p:txBody>
          <a:bodyPr anchor="t"/>
          <a:lstStyle>
            <a:lvl1pPr>
              <a:defRPr sz="5400" i="1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white">
          <a:xfrm>
            <a:off x="1378862" y="4041068"/>
            <a:ext cx="480895" cy="179724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91568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1" b="0" i="0" u="none" strike="noStrike" kern="0" cap="none" spc="0" normalizeH="0" baseline="0" noProof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white">
          <a:xfrm>
            <a:off x="1414582" y="4262151"/>
            <a:ext cx="3600469" cy="108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 bwMode="gray">
          <a:xfrm>
            <a:off x="6096716" y="0"/>
            <a:ext cx="6095285" cy="6858000"/>
          </a:xfrm>
          <a:custGeom>
            <a:avLst/>
            <a:gdLst>
              <a:gd name="connsiteX0" fmla="*/ 2102205 w 6094492"/>
              <a:gd name="connsiteY0" fmla="*/ 0 h 6858000"/>
              <a:gd name="connsiteX1" fmla="*/ 6094492 w 6094492"/>
              <a:gd name="connsiteY1" fmla="*/ 0 h 6858000"/>
              <a:gd name="connsiteX2" fmla="*/ 6094492 w 6094492"/>
              <a:gd name="connsiteY2" fmla="*/ 6858000 h 6858000"/>
              <a:gd name="connsiteX3" fmla="*/ 0 w 609449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4492" h="6858000">
                <a:moveTo>
                  <a:pt x="2102205" y="0"/>
                </a:moveTo>
                <a:lnTo>
                  <a:pt x="6094492" y="0"/>
                </a:lnTo>
                <a:lnTo>
                  <a:pt x="609449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de-DE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01767" y="704850"/>
            <a:ext cx="720094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Freeform 6"/>
          <p:cNvSpPr>
            <a:spLocks/>
          </p:cNvSpPr>
          <p:nvPr/>
        </p:nvSpPr>
        <p:spPr bwMode="gray">
          <a:xfrm>
            <a:off x="5111999" y="0"/>
            <a:ext cx="2939247" cy="6877050"/>
          </a:xfrm>
          <a:custGeom>
            <a:avLst/>
            <a:gdLst>
              <a:gd name="T0" fmla="*/ 10 w 2188"/>
              <a:gd name="T1" fmla="*/ 5120 h 5120"/>
              <a:gd name="T2" fmla="*/ 2188 w 2188"/>
              <a:gd name="T3" fmla="*/ 0 h 5120"/>
              <a:gd name="T4" fmla="*/ 2179 w 2188"/>
              <a:gd name="T5" fmla="*/ 0 h 5120"/>
              <a:gd name="T6" fmla="*/ 0 w 2188"/>
              <a:gd name="T7" fmla="*/ 5120 h 5120"/>
              <a:gd name="T8" fmla="*/ 10 w 2188"/>
              <a:gd name="T9" fmla="*/ 5120 h 5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8" h="5120">
                <a:moveTo>
                  <a:pt x="10" y="5120"/>
                </a:moveTo>
                <a:lnTo>
                  <a:pt x="2188" y="0"/>
                </a:lnTo>
                <a:lnTo>
                  <a:pt x="2179" y="0"/>
                </a:lnTo>
                <a:lnTo>
                  <a:pt x="0" y="5120"/>
                </a:lnTo>
                <a:lnTo>
                  <a:pt x="10" y="512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13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521900" y="524850"/>
            <a:ext cx="1080141" cy="108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4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373466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/>
          <p:cNvSpPr/>
          <p:nvPr/>
        </p:nvSpPr>
        <p:spPr bwMode="gray">
          <a:xfrm flipV="1">
            <a:off x="1" y="0"/>
            <a:ext cx="8199194" cy="6877050"/>
          </a:xfrm>
          <a:custGeom>
            <a:avLst/>
            <a:gdLst>
              <a:gd name="connsiteX0" fmla="*/ 0 w 8198127"/>
              <a:gd name="connsiteY0" fmla="*/ 6877050 h 6877050"/>
              <a:gd name="connsiteX1" fmla="*/ 6090082 w 8198127"/>
              <a:gd name="connsiteY1" fmla="*/ 6877050 h 6877050"/>
              <a:gd name="connsiteX2" fmla="*/ 8198127 w 8198127"/>
              <a:gd name="connsiteY2" fmla="*/ 6877050 h 6877050"/>
              <a:gd name="connsiteX3" fmla="*/ 6090082 w 8198127"/>
              <a:gd name="connsiteY3" fmla="*/ 0 h 6877050"/>
              <a:gd name="connsiteX4" fmla="*/ 0 w 8198127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98127" h="6877050">
                <a:moveTo>
                  <a:pt x="0" y="6877050"/>
                </a:moveTo>
                <a:lnTo>
                  <a:pt x="6090082" y="6877050"/>
                </a:lnTo>
                <a:lnTo>
                  <a:pt x="8198127" y="6877050"/>
                </a:lnTo>
                <a:lnTo>
                  <a:pt x="6090082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2B6636"/>
              </a:gs>
              <a:gs pos="0">
                <a:srgbClr val="2B6636"/>
              </a:gs>
              <a:gs pos="72000">
                <a:srgbClr val="004422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white">
          <a:xfrm>
            <a:off x="708913" y="1732758"/>
            <a:ext cx="5382197" cy="592617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0" indent="0" algn="l">
              <a:buNone/>
              <a:defRPr sz="2000">
                <a:solidFill>
                  <a:schemeClr val="bg1"/>
                </a:solidFill>
              </a:defRPr>
            </a:lvl2pPr>
            <a:lvl3pPr marL="0" indent="0" algn="l">
              <a:buNone/>
              <a:defRPr sz="2000">
                <a:solidFill>
                  <a:schemeClr val="bg1"/>
                </a:solidFill>
              </a:defRPr>
            </a:lvl3pPr>
            <a:lvl4pPr marL="0" indent="0" algn="l">
              <a:buNone/>
              <a:defRPr sz="2000">
                <a:solidFill>
                  <a:schemeClr val="bg1"/>
                </a:solidFill>
              </a:defRPr>
            </a:lvl4pPr>
            <a:lvl5pPr marL="0" indent="0" algn="l">
              <a:buNone/>
              <a:defRPr sz="2000">
                <a:solidFill>
                  <a:schemeClr val="bg1"/>
                </a:solidFill>
              </a:defRPr>
            </a:lvl5pPr>
            <a:lvl6pPr marL="0" indent="0" algn="l">
              <a:buNone/>
              <a:defRPr sz="2000">
                <a:solidFill>
                  <a:schemeClr val="bg1"/>
                </a:solidFill>
              </a:defRPr>
            </a:lvl6pPr>
            <a:lvl7pPr marL="0" indent="0" algn="l">
              <a:buNone/>
              <a:defRPr sz="2000">
                <a:solidFill>
                  <a:schemeClr val="bg1"/>
                </a:solidFill>
              </a:defRPr>
            </a:lvl7pPr>
            <a:lvl8pPr marL="0" indent="0" algn="l">
              <a:buNone/>
              <a:defRPr sz="2000">
                <a:solidFill>
                  <a:schemeClr val="bg1"/>
                </a:solidFill>
              </a:defRPr>
            </a:lvl8pPr>
            <a:lvl9pPr marL="0" indent="0" algn="l">
              <a:buNone/>
              <a:defRPr sz="2000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white">
          <a:xfrm>
            <a:off x="708912" y="2424948"/>
            <a:ext cx="5382199" cy="1620000"/>
          </a:xfrm>
        </p:spPr>
        <p:txBody>
          <a:bodyPr anchor="t"/>
          <a:lstStyle>
            <a:lvl1pPr>
              <a:defRPr sz="5400" i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white">
          <a:xfrm>
            <a:off x="1378862" y="4041068"/>
            <a:ext cx="480895" cy="179724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91568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1" b="0" i="0" u="none" strike="noStrike" kern="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white">
          <a:xfrm>
            <a:off x="1414582" y="4262151"/>
            <a:ext cx="3600469" cy="108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 bwMode="gray">
          <a:xfrm>
            <a:off x="6096716" y="0"/>
            <a:ext cx="6095285" cy="6858000"/>
          </a:xfrm>
          <a:custGeom>
            <a:avLst/>
            <a:gdLst>
              <a:gd name="connsiteX0" fmla="*/ 2102205 w 6094492"/>
              <a:gd name="connsiteY0" fmla="*/ 0 h 6858000"/>
              <a:gd name="connsiteX1" fmla="*/ 6094492 w 6094492"/>
              <a:gd name="connsiteY1" fmla="*/ 0 h 6858000"/>
              <a:gd name="connsiteX2" fmla="*/ 6094492 w 6094492"/>
              <a:gd name="connsiteY2" fmla="*/ 6858000 h 6858000"/>
              <a:gd name="connsiteX3" fmla="*/ 0 w 609449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4492" h="6858000">
                <a:moveTo>
                  <a:pt x="2102205" y="0"/>
                </a:moveTo>
                <a:lnTo>
                  <a:pt x="6094492" y="0"/>
                </a:lnTo>
                <a:lnTo>
                  <a:pt x="609449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de-DE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01767" y="704850"/>
            <a:ext cx="720094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Freeform 6"/>
          <p:cNvSpPr>
            <a:spLocks/>
          </p:cNvSpPr>
          <p:nvPr/>
        </p:nvSpPr>
        <p:spPr bwMode="gray">
          <a:xfrm>
            <a:off x="5111999" y="0"/>
            <a:ext cx="2939247" cy="6877050"/>
          </a:xfrm>
          <a:custGeom>
            <a:avLst/>
            <a:gdLst>
              <a:gd name="T0" fmla="*/ 10 w 2188"/>
              <a:gd name="T1" fmla="*/ 5120 h 5120"/>
              <a:gd name="T2" fmla="*/ 2188 w 2188"/>
              <a:gd name="T3" fmla="*/ 0 h 5120"/>
              <a:gd name="T4" fmla="*/ 2179 w 2188"/>
              <a:gd name="T5" fmla="*/ 0 h 5120"/>
              <a:gd name="T6" fmla="*/ 0 w 2188"/>
              <a:gd name="T7" fmla="*/ 5120 h 5120"/>
              <a:gd name="T8" fmla="*/ 10 w 2188"/>
              <a:gd name="T9" fmla="*/ 5120 h 5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8" h="5120">
                <a:moveTo>
                  <a:pt x="10" y="5120"/>
                </a:moveTo>
                <a:lnTo>
                  <a:pt x="2188" y="0"/>
                </a:lnTo>
                <a:lnTo>
                  <a:pt x="2179" y="0"/>
                </a:lnTo>
                <a:lnTo>
                  <a:pt x="0" y="5120"/>
                </a:lnTo>
                <a:lnTo>
                  <a:pt x="10" y="512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13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521900" y="524850"/>
            <a:ext cx="1080141" cy="108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4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3206286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/>
          <p:cNvSpPr/>
          <p:nvPr/>
        </p:nvSpPr>
        <p:spPr bwMode="gray">
          <a:xfrm flipV="1">
            <a:off x="1" y="0"/>
            <a:ext cx="8199194" cy="6877050"/>
          </a:xfrm>
          <a:custGeom>
            <a:avLst/>
            <a:gdLst>
              <a:gd name="connsiteX0" fmla="*/ 0 w 8198127"/>
              <a:gd name="connsiteY0" fmla="*/ 6877050 h 6877050"/>
              <a:gd name="connsiteX1" fmla="*/ 6090082 w 8198127"/>
              <a:gd name="connsiteY1" fmla="*/ 6877050 h 6877050"/>
              <a:gd name="connsiteX2" fmla="*/ 8198127 w 8198127"/>
              <a:gd name="connsiteY2" fmla="*/ 6877050 h 6877050"/>
              <a:gd name="connsiteX3" fmla="*/ 6090082 w 8198127"/>
              <a:gd name="connsiteY3" fmla="*/ 0 h 6877050"/>
              <a:gd name="connsiteX4" fmla="*/ 0 w 8198127"/>
              <a:gd name="connsiteY4" fmla="*/ 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98127" h="6877050">
                <a:moveTo>
                  <a:pt x="0" y="6877050"/>
                </a:moveTo>
                <a:lnTo>
                  <a:pt x="6090082" y="6877050"/>
                </a:lnTo>
                <a:lnTo>
                  <a:pt x="8198127" y="6877050"/>
                </a:lnTo>
                <a:lnTo>
                  <a:pt x="6090082" y="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8000">
                <a:srgbClr val="624963"/>
              </a:gs>
              <a:gs pos="0">
                <a:srgbClr val="624963"/>
              </a:gs>
              <a:gs pos="72000">
                <a:srgbClr val="443247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white">
          <a:xfrm>
            <a:off x="708912" y="1732758"/>
            <a:ext cx="5382197" cy="592617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bg1"/>
                </a:solidFill>
              </a:defRPr>
            </a:lvl1pPr>
            <a:lvl2pPr marL="0" indent="0" algn="l">
              <a:buNone/>
              <a:defRPr sz="2000">
                <a:solidFill>
                  <a:schemeClr val="bg1"/>
                </a:solidFill>
              </a:defRPr>
            </a:lvl2pPr>
            <a:lvl3pPr marL="0" indent="0" algn="l">
              <a:buNone/>
              <a:defRPr sz="2000">
                <a:solidFill>
                  <a:schemeClr val="bg1"/>
                </a:solidFill>
              </a:defRPr>
            </a:lvl3pPr>
            <a:lvl4pPr marL="0" indent="0" algn="l">
              <a:buNone/>
              <a:defRPr sz="2000">
                <a:solidFill>
                  <a:schemeClr val="bg1"/>
                </a:solidFill>
              </a:defRPr>
            </a:lvl4pPr>
            <a:lvl5pPr marL="0" indent="0" algn="l">
              <a:buNone/>
              <a:defRPr sz="2000">
                <a:solidFill>
                  <a:schemeClr val="bg1"/>
                </a:solidFill>
              </a:defRPr>
            </a:lvl5pPr>
            <a:lvl6pPr marL="0" indent="0" algn="l">
              <a:buNone/>
              <a:defRPr sz="2000">
                <a:solidFill>
                  <a:schemeClr val="bg1"/>
                </a:solidFill>
              </a:defRPr>
            </a:lvl6pPr>
            <a:lvl7pPr marL="0" indent="0" algn="l">
              <a:buNone/>
              <a:defRPr sz="2000">
                <a:solidFill>
                  <a:schemeClr val="bg1"/>
                </a:solidFill>
              </a:defRPr>
            </a:lvl7pPr>
            <a:lvl8pPr marL="0" indent="0" algn="l">
              <a:buNone/>
              <a:defRPr sz="2000">
                <a:solidFill>
                  <a:schemeClr val="bg1"/>
                </a:solidFill>
              </a:defRPr>
            </a:lvl8pPr>
            <a:lvl9pPr marL="0" indent="0" algn="l">
              <a:buNone/>
              <a:defRPr sz="2000">
                <a:solidFill>
                  <a:schemeClr val="bg1"/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/>
        <p:txBody>
          <a:bodyPr/>
          <a:lstStyle>
            <a:lvl1pPr>
              <a:defRPr>
                <a:noFill/>
              </a:defRPr>
            </a:lvl1pPr>
            <a:lvl2pPr>
              <a:defRPr>
                <a:noFill/>
              </a:defRPr>
            </a:lvl2pPr>
            <a:lvl3pPr>
              <a:defRPr>
                <a:noFill/>
              </a:defRPr>
            </a:lvl3pPr>
            <a:lvl4pPr>
              <a:defRPr>
                <a:noFill/>
              </a:defRPr>
            </a:lvl4pPr>
            <a:lvl5pPr>
              <a:defRPr>
                <a:noFill/>
              </a:defRPr>
            </a:lvl5pPr>
            <a:lvl6pPr>
              <a:defRPr>
                <a:noFill/>
              </a:defRPr>
            </a:lvl6pPr>
            <a:lvl7pPr>
              <a:defRPr>
                <a:noFill/>
              </a:defRPr>
            </a:lvl7pPr>
            <a:lvl8pPr>
              <a:defRPr>
                <a:noFill/>
              </a:defRPr>
            </a:lvl8pPr>
            <a:lvl9pPr>
              <a:defRPr>
                <a:noFill/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white">
          <a:xfrm>
            <a:off x="708912" y="2424948"/>
            <a:ext cx="5382199" cy="1620000"/>
          </a:xfrm>
        </p:spPr>
        <p:txBody>
          <a:bodyPr anchor="t"/>
          <a:lstStyle>
            <a:lvl1pPr>
              <a:defRPr sz="5400" i="1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EE7DB5C-15A7-4763-A498-7608598D843B}"/>
              </a:ext>
            </a:extLst>
          </p:cNvPr>
          <p:cNvSpPr txBox="1"/>
          <p:nvPr/>
        </p:nvSpPr>
        <p:spPr bwMode="white">
          <a:xfrm>
            <a:off x="1378862" y="4041068"/>
            <a:ext cx="480895" cy="179724"/>
          </a:xfrm>
          <a:prstGeom prst="rect">
            <a:avLst/>
          </a:prstGeom>
          <a:noFill/>
        </p:spPr>
        <p:txBody>
          <a:bodyPr wrap="none" lIns="0" tIns="0" rIns="0" bIns="0" rtlCol="0" anchor="ctr">
            <a:noAutofit/>
          </a:bodyPr>
          <a:lstStyle/>
          <a:p>
            <a:pPr marL="0" marR="0" lvl="0" indent="0" algn="ctr" defTabSz="91568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1" b="0" i="0" u="none" strike="noStrike" kern="0" cap="none" spc="0" normalizeH="0" baseline="0" noProof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</a:rPr>
              <a:t>///////////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3"/>
          </p:nvPr>
        </p:nvSpPr>
        <p:spPr bwMode="white">
          <a:xfrm>
            <a:off x="1414582" y="4262151"/>
            <a:ext cx="3600469" cy="108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b="1">
                <a:solidFill>
                  <a:schemeClr val="bg1"/>
                </a:solidFill>
              </a:defRPr>
            </a:lvl1pPr>
            <a:lvl2pPr marL="0" indent="0"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05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 bwMode="gray">
          <a:xfrm>
            <a:off x="6096716" y="0"/>
            <a:ext cx="6095285" cy="6858000"/>
          </a:xfrm>
          <a:custGeom>
            <a:avLst/>
            <a:gdLst>
              <a:gd name="connsiteX0" fmla="*/ 2102205 w 6094492"/>
              <a:gd name="connsiteY0" fmla="*/ 0 h 6858000"/>
              <a:gd name="connsiteX1" fmla="*/ 6094492 w 6094492"/>
              <a:gd name="connsiteY1" fmla="*/ 0 h 6858000"/>
              <a:gd name="connsiteX2" fmla="*/ 6094492 w 6094492"/>
              <a:gd name="connsiteY2" fmla="*/ 6858000 h 6858000"/>
              <a:gd name="connsiteX3" fmla="*/ 0 w 609449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94492" h="6858000">
                <a:moveTo>
                  <a:pt x="2102205" y="0"/>
                </a:moveTo>
                <a:lnTo>
                  <a:pt x="6094492" y="0"/>
                </a:lnTo>
                <a:lnTo>
                  <a:pt x="6094492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tIns="540000" anchor="ctr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de-DE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701767" y="704850"/>
            <a:ext cx="720094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Freeform 6"/>
          <p:cNvSpPr>
            <a:spLocks/>
          </p:cNvSpPr>
          <p:nvPr/>
        </p:nvSpPr>
        <p:spPr bwMode="gray">
          <a:xfrm>
            <a:off x="5111999" y="0"/>
            <a:ext cx="2939247" cy="6877050"/>
          </a:xfrm>
          <a:custGeom>
            <a:avLst/>
            <a:gdLst>
              <a:gd name="T0" fmla="*/ 10 w 2188"/>
              <a:gd name="T1" fmla="*/ 5120 h 5120"/>
              <a:gd name="T2" fmla="*/ 2188 w 2188"/>
              <a:gd name="T3" fmla="*/ 0 h 5120"/>
              <a:gd name="T4" fmla="*/ 2179 w 2188"/>
              <a:gd name="T5" fmla="*/ 0 h 5120"/>
              <a:gd name="T6" fmla="*/ 0 w 2188"/>
              <a:gd name="T7" fmla="*/ 5120 h 5120"/>
              <a:gd name="T8" fmla="*/ 10 w 2188"/>
              <a:gd name="T9" fmla="*/ 5120 h 5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88" h="5120">
                <a:moveTo>
                  <a:pt x="10" y="5120"/>
                </a:moveTo>
                <a:lnTo>
                  <a:pt x="2188" y="0"/>
                </a:lnTo>
                <a:lnTo>
                  <a:pt x="2179" y="0"/>
                </a:lnTo>
                <a:lnTo>
                  <a:pt x="0" y="5120"/>
                </a:lnTo>
                <a:lnTo>
                  <a:pt x="10" y="512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400"/>
          </a:p>
        </p:txBody>
      </p:sp>
      <p:sp>
        <p:nvSpPr>
          <p:cNvPr id="13" name="Logoschutz" hidden="1"/>
          <p:cNvSpPr/>
          <p:nvPr userDrawn="1">
            <p:custDataLst>
              <p:tags r:id="rId1"/>
            </p:custDataLst>
          </p:nvPr>
        </p:nvSpPr>
        <p:spPr bwMode="gray">
          <a:xfrm>
            <a:off x="521900" y="524850"/>
            <a:ext cx="1080141" cy="1080000"/>
          </a:xfrm>
          <a:prstGeom prst="rect">
            <a:avLst/>
          </a:prstGeom>
          <a:solidFill>
            <a:srgbClr val="00BCFF">
              <a:alpha val="3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>
                <a:solidFill>
                  <a:schemeClr val="tx1"/>
                </a:solidFill>
              </a:rPr>
              <a:t>Logo</a:t>
            </a:r>
          </a:p>
          <a:p>
            <a:pPr algn="ctr"/>
            <a:r>
              <a:rPr lang="de-DE" sz="1400">
                <a:solidFill>
                  <a:schemeClr val="tx1"/>
                </a:solidFill>
              </a:rPr>
              <a:t>Schutz</a:t>
            </a:r>
          </a:p>
        </p:txBody>
      </p:sp>
    </p:spTree>
    <p:extLst>
      <p:ext uri="{BB962C8B-B14F-4D97-AF65-F5344CB8AC3E}">
        <p14:creationId xmlns:p14="http://schemas.microsoft.com/office/powerpoint/2010/main" val="309741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0"/>
            <a:ext cx="12192000" cy="1248000"/>
          </a:xfrm>
          <a:prstGeom prst="rect">
            <a:avLst/>
          </a:prstGeom>
          <a:solidFill>
            <a:srgbClr val="F5F5F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0000" y="1480669"/>
            <a:ext cx="10972800" cy="45259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0" y="6297579"/>
            <a:ext cx="12192000" cy="0"/>
          </a:xfrm>
          <a:prstGeom prst="line">
            <a:avLst/>
          </a:prstGeom>
          <a:ln w="12700" cmpd="sng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Graphic 9">
            <a:extLst>
              <a:ext uri="{FF2B5EF4-FFF2-40B4-BE49-F238E27FC236}">
                <a16:creationId xmlns:a16="http://schemas.microsoft.com/office/drawing/2014/main" id="{91227392-AD93-674C-BC8C-48B30A04B09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550199" y="248081"/>
            <a:ext cx="3022601" cy="751840"/>
          </a:xfrm>
          <a:prstGeom prst="rect">
            <a:avLst/>
          </a:prstGeom>
        </p:spPr>
      </p:pic>
      <p:sp>
        <p:nvSpPr>
          <p:cNvPr id="16" name="Title 15">
            <a:extLst>
              <a:ext uri="{FF2B5EF4-FFF2-40B4-BE49-F238E27FC236}">
                <a16:creationId xmlns:a16="http://schemas.microsoft.com/office/drawing/2014/main" id="{C758EE08-ACC7-2A47-A757-C5FF58A1E9A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0001" y="57575"/>
            <a:ext cx="7463345" cy="1184773"/>
          </a:xfrm>
        </p:spPr>
        <p:txBody>
          <a:bodyPr/>
          <a:lstStyle/>
          <a:p>
            <a:r>
              <a:rPr lang="en-US"/>
              <a:t>CLICK TO EDIT</a:t>
            </a:r>
          </a:p>
        </p:txBody>
      </p:sp>
      <p:sp>
        <p:nvSpPr>
          <p:cNvPr id="28" name="Footer Placeholder 27">
            <a:extLst>
              <a:ext uri="{FF2B5EF4-FFF2-40B4-BE49-F238E27FC236}">
                <a16:creationId xmlns:a16="http://schemas.microsoft.com/office/drawing/2014/main" id="{F6A4AC81-ABF1-ED4D-8ADD-317A39AA9D1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>
              <a:defRPr/>
            </a:pPr>
            <a:r>
              <a:rPr lang="en-US"/>
              <a:t>/// Road Safety in India /// PSCI /// Nov 2025</a:t>
            </a:r>
          </a:p>
        </p:txBody>
      </p:sp>
      <p:sp>
        <p:nvSpPr>
          <p:cNvPr id="29" name="Slide Number Placeholder 41">
            <a:extLst>
              <a:ext uri="{FF2B5EF4-FFF2-40B4-BE49-F238E27FC236}">
                <a16:creationId xmlns:a16="http://schemas.microsoft.com/office/drawing/2014/main" id="{98D9299F-ACFB-1F42-AE37-10191DA492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8582" y="6356351"/>
            <a:ext cx="634218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7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598EA83-FE4E-6743-8154-EB2AF72A0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41020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00000" y="1680002"/>
            <a:ext cx="10363200" cy="1470025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algn="l">
              <a:lnSpc>
                <a:spcPct val="90000"/>
              </a:lnSpc>
              <a:defRPr sz="4000" spc="0">
                <a:solidFill>
                  <a:srgbClr val="F86524"/>
                </a:solidFill>
              </a:defRPr>
            </a:lvl1pPr>
          </a:lstStyle>
          <a:p>
            <a:r>
              <a:rPr lang="en-US"/>
              <a:t>The Pharmaceutical </a:t>
            </a:r>
            <a:br>
              <a:rPr lang="en-US"/>
            </a:br>
            <a:r>
              <a:rPr lang="en-US"/>
              <a:t>Supply Chain Initiative (PSCI):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00001" y="3114103"/>
            <a:ext cx="10363199" cy="546981"/>
          </a:xfrm>
        </p:spPr>
        <p:txBody>
          <a:bodyPr>
            <a:normAutofit/>
          </a:bodyPr>
          <a:lstStyle>
            <a:lvl1pPr marL="0" indent="0" algn="l">
              <a:buNone/>
              <a:defRPr sz="1867" b="1" spc="267" baseline="0">
                <a:solidFill>
                  <a:schemeClr val="bg1">
                    <a:lumMod val="50000"/>
                  </a:schemeClr>
                </a:solidFill>
              </a:defRPr>
            </a:lvl1pPr>
            <a:lvl2pPr marL="6095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11885A54-5053-3847-A2D6-607E5C55B2D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4141" y="365200"/>
            <a:ext cx="3324860" cy="82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82499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59170686-196E-2A4F-BC53-BC91B6E077B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/// Road Safety in India /// PSCI /// Nov 2025</a:t>
            </a:r>
          </a:p>
        </p:txBody>
      </p:sp>
      <p:sp>
        <p:nvSpPr>
          <p:cNvPr id="15" name="Slide Number Placeholder 41">
            <a:extLst>
              <a:ext uri="{FF2B5EF4-FFF2-40B4-BE49-F238E27FC236}">
                <a16:creationId xmlns:a16="http://schemas.microsoft.com/office/drawing/2014/main" id="{1C8E0ECC-DE8D-6940-B946-9E23EE4F91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8582" y="6356351"/>
            <a:ext cx="634218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7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598EA83-FE4E-6743-8154-EB2AF72A0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75565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ooter Placeholder 13">
            <a:extLst>
              <a:ext uri="{FF2B5EF4-FFF2-40B4-BE49-F238E27FC236}">
                <a16:creationId xmlns:a16="http://schemas.microsoft.com/office/drawing/2014/main" id="{59170686-196E-2A4F-BC53-BC91B6E077B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algn="l">
              <a:defRPr/>
            </a:pPr>
            <a:r>
              <a:rPr lang="en-US"/>
              <a:t>/// Road Safety in India /// PSCI /// Nov 2025</a:t>
            </a:r>
          </a:p>
        </p:txBody>
      </p:sp>
      <p:sp>
        <p:nvSpPr>
          <p:cNvPr id="15" name="Slide Number Placeholder 41">
            <a:extLst>
              <a:ext uri="{FF2B5EF4-FFF2-40B4-BE49-F238E27FC236}">
                <a16:creationId xmlns:a16="http://schemas.microsoft.com/office/drawing/2014/main" id="{1C8E0ECC-DE8D-6940-B946-9E23EE4F91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8582" y="6356351"/>
            <a:ext cx="634218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7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598EA83-FE4E-6743-8154-EB2AF72A0ACA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3508EAA7-862C-6349-988E-A9A909B2A7D9}"/>
              </a:ext>
            </a:extLst>
          </p:cNvPr>
          <p:cNvCxnSpPr/>
          <p:nvPr userDrawn="1"/>
        </p:nvCxnSpPr>
        <p:spPr>
          <a:xfrm>
            <a:off x="0" y="6297579"/>
            <a:ext cx="12192000" cy="0"/>
          </a:xfrm>
          <a:prstGeom prst="line">
            <a:avLst/>
          </a:prstGeom>
          <a:ln w="12700" cmpd="sng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itle 15">
            <a:extLst>
              <a:ext uri="{FF2B5EF4-FFF2-40B4-BE49-F238E27FC236}">
                <a16:creationId xmlns:a16="http://schemas.microsoft.com/office/drawing/2014/main" id="{EF6991A8-88B5-1143-A191-0F3652D8749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0000" y="2420451"/>
            <a:ext cx="10972800" cy="1184773"/>
          </a:xfrm>
        </p:spPr>
        <p:txBody>
          <a:bodyPr anchor="ctr" anchorCtr="0">
            <a:normAutofit/>
          </a:bodyPr>
          <a:lstStyle>
            <a:lvl1pPr algn="ctr">
              <a:defRPr sz="5867" spc="133" baseline="0"/>
            </a:lvl1pPr>
          </a:lstStyle>
          <a:p>
            <a:r>
              <a:rPr lang="en-US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42247383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yan Headline 16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23333" y="300040"/>
            <a:ext cx="10972800" cy="635529"/>
          </a:xfrm>
        </p:spPr>
        <p:txBody>
          <a:bodyPr>
            <a:noAutofit/>
          </a:bodyPr>
          <a:lstStyle>
            <a:lvl1pPr>
              <a:defRPr sz="4800"/>
            </a:lvl1pPr>
          </a:lstStyle>
          <a:p>
            <a:r>
              <a:rPr lang="en-US"/>
              <a:t>Click To Edit Title – RED 36pt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583456" y="6508751"/>
            <a:ext cx="100361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3">
                <a:solidFill>
                  <a:schemeClr val="bg1">
                    <a:lumMod val="65000"/>
                  </a:schemeClr>
                </a:solidFill>
                <a:latin typeface="Century Gothic"/>
                <a:cs typeface="Century Gothic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F828677-349C-A845-AFD8-E1880F4B0899}" type="slidenum">
              <a:rPr kumimoji="0" lang="en-US" sz="933" b="0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65000"/>
                  </a:prstClr>
                </a:solidFill>
                <a:effectLst/>
                <a:uLnTx/>
                <a:uFillTx/>
                <a:latin typeface="Century Gothic"/>
                <a:ea typeface="+mn-ea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33" b="0" i="0" u="none" strike="noStrike" kern="1200" cap="none" spc="0" normalizeH="0" baseline="0" noProof="0">
              <a:ln>
                <a:noFill/>
              </a:ln>
              <a:solidFill>
                <a:prstClr val="white">
                  <a:lumMod val="65000"/>
                </a:prstClr>
              </a:solidFill>
              <a:effectLst/>
              <a:uLnTx/>
              <a:uFillTx/>
              <a:latin typeface="Century Gothic"/>
              <a:ea typeface="+mn-ea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423333" y="1054101"/>
            <a:ext cx="10972800" cy="336551"/>
          </a:xfrm>
        </p:spPr>
        <p:txBody>
          <a:bodyPr wrap="square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3200" baseline="0">
                <a:solidFill>
                  <a:srgbClr val="636463"/>
                </a:solidFill>
              </a:defRPr>
            </a:lvl1pPr>
          </a:lstStyle>
          <a:p>
            <a:pPr lvl="0"/>
            <a:r>
              <a:rPr lang="en-US"/>
              <a:t>Click to create Master headline – GREY 24pt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423333" y="1543051"/>
            <a:ext cx="10972800" cy="3771900"/>
          </a:xfrm>
        </p:spPr>
        <p:txBody>
          <a:bodyPr bIns="0">
            <a:normAutofit/>
          </a:bodyPr>
          <a:lstStyle>
            <a:lvl1pPr>
              <a:defRPr sz="3200" baseline="0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en-US"/>
              <a:t>Click to edit Master body text – BLACK 20pt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508751"/>
            <a:ext cx="3860800" cy="365125"/>
          </a:xfrm>
          <a:prstGeom prst="rect">
            <a:avLst/>
          </a:prstGeom>
        </p:spPr>
        <p:txBody>
          <a:bodyPr lIns="91440" anchor="ctr" anchorCtr="0"/>
          <a:lstStyle>
            <a:lvl1pPr>
              <a:defRPr sz="933">
                <a:solidFill>
                  <a:srgbClr val="A6A6A6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33" b="0" i="0" u="none" strike="noStrike" kern="1200" cap="none" spc="0" normalizeH="0" baseline="0" noProof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/// Road Safety in India /// PSCI /// Nov 2025</a:t>
            </a:r>
          </a:p>
        </p:txBody>
      </p:sp>
    </p:spTree>
    <p:extLst>
      <p:ext uri="{BB962C8B-B14F-4D97-AF65-F5344CB8AC3E}">
        <p14:creationId xmlns:p14="http://schemas.microsoft.com/office/powerpoint/2010/main" val="1606250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0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20" Type="http://schemas.openxmlformats.org/officeDocument/2006/relationships/tags" Target="../tags/tag5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24" Type="http://schemas.openxmlformats.org/officeDocument/2006/relationships/image" Target="../media/image6.png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1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Relationship Id="rId22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 txBox="1">
            <a:spLocks noGrp="1"/>
          </p:cNvSpPr>
          <p:nvPr>
            <p:ph type="body" idx="1"/>
          </p:nvPr>
        </p:nvSpPr>
        <p:spPr>
          <a:xfrm>
            <a:off x="600000" y="1480669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86524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rgbClr val="8484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48489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8484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4848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8484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»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97954" algn="l" rtl="0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97954" algn="l" rtl="0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97954" algn="l" rtl="0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97954" algn="l" rtl="0">
              <a:lnSpc>
                <a:spcPct val="100000"/>
              </a:lnSpc>
              <a:spcBef>
                <a:spcPts val="533"/>
              </a:spcBef>
              <a:spcAft>
                <a:spcPts val="0"/>
              </a:spcAft>
              <a:buClr>
                <a:schemeClr val="dk1"/>
              </a:buClr>
              <a:buSzPts val="2667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9"/>
          <p:cNvSpPr txBox="1">
            <a:spLocks noGrp="1"/>
          </p:cNvSpPr>
          <p:nvPr>
            <p:ph type="title"/>
          </p:nvPr>
        </p:nvSpPr>
        <p:spPr>
          <a:xfrm>
            <a:off x="600000" y="44983"/>
            <a:ext cx="10753801" cy="1210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86524"/>
              </a:buClr>
              <a:buSzPts val="2400"/>
              <a:buFont typeface="Calibri"/>
              <a:buNone/>
              <a:defRPr sz="2400" b="1" i="0" u="none" strike="noStrike" cap="none">
                <a:solidFill>
                  <a:srgbClr val="F8652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9"/>
          <p:cNvSpPr txBox="1">
            <a:spLocks noGrp="1"/>
          </p:cNvSpPr>
          <p:nvPr>
            <p:ph type="ftr" idx="11"/>
          </p:nvPr>
        </p:nvSpPr>
        <p:spPr>
          <a:xfrm>
            <a:off x="600001" y="6403246"/>
            <a:ext cx="3836013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r>
              <a:rPr lang="en-US"/>
              <a:t>/// Road Safety in India /// PSCI /// Nov 2025</a:t>
            </a:r>
            <a:endParaRPr/>
          </a:p>
        </p:txBody>
      </p:sp>
      <p:sp>
        <p:nvSpPr>
          <p:cNvPr id="13" name="Google Shape;13;p9"/>
          <p:cNvSpPr txBox="1">
            <a:spLocks noGrp="1"/>
          </p:cNvSpPr>
          <p:nvPr>
            <p:ph type="sldNum" idx="12"/>
          </p:nvPr>
        </p:nvSpPr>
        <p:spPr>
          <a:xfrm>
            <a:off x="10938582" y="6356351"/>
            <a:ext cx="634218" cy="366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  <a:defRPr sz="1067" b="0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84" r:id="rId6"/>
    <p:sldLayoutId id="2147483707" r:id="rId7"/>
  </p:sldLayoutIdLst>
  <p:hf sldNum="0"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094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980409" y="1732751"/>
            <a:ext cx="10801406" cy="4752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Textmasterformat bearbeiten</a:t>
            </a:r>
          </a:p>
          <a:p>
            <a:pPr lvl="1"/>
            <a:r>
              <a:rPr lang="en-US"/>
              <a:t>Zweite Ebene</a:t>
            </a:r>
          </a:p>
          <a:p>
            <a:pPr lvl="2"/>
            <a:r>
              <a:rPr lang="en-US"/>
              <a:t>Dritte Ebene</a:t>
            </a:r>
          </a:p>
          <a:p>
            <a:pPr lvl="3"/>
            <a:r>
              <a:rPr lang="en-US"/>
              <a:t>Vierte Ebene</a:t>
            </a:r>
          </a:p>
          <a:p>
            <a:pPr lvl="4"/>
            <a:r>
              <a:rPr lang="en-US"/>
              <a:t>Fünfte Ebene</a:t>
            </a: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981949" y="181938"/>
            <a:ext cx="10799866" cy="864000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/>
          <a:p>
            <a:r>
              <a:rPr lang="en-US"/>
              <a:t>Titelmasterformat durch Klicken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gray">
          <a:xfrm>
            <a:off x="11122679" y="6617933"/>
            <a:ext cx="489014" cy="10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r">
              <a:defRPr sz="700">
                <a:noFill/>
              </a:defRPr>
            </a:lvl1pPr>
            <a:lvl2pPr marL="1588" indent="0" algn="r">
              <a:defRPr sz="700">
                <a:noFill/>
              </a:defRPr>
            </a:lvl2pPr>
            <a:lvl3pPr marL="0" indent="0" algn="r">
              <a:defRPr sz="700">
                <a:noFill/>
              </a:defRPr>
            </a:lvl3pPr>
            <a:lvl4pPr marL="0" indent="0" algn="r">
              <a:tabLst/>
              <a:defRPr sz="700">
                <a:noFill/>
              </a:defRPr>
            </a:lvl4pPr>
            <a:lvl5pPr marL="0" indent="0" algn="r">
              <a:defRPr sz="700">
                <a:noFill/>
              </a:defRPr>
            </a:lvl5pPr>
            <a:lvl6pPr marL="0" indent="0" algn="r">
              <a:defRPr sz="700">
                <a:noFill/>
              </a:defRPr>
            </a:lvl6pPr>
            <a:lvl7pPr marL="0" indent="0" algn="r">
              <a:defRPr sz="700">
                <a:noFill/>
              </a:defRPr>
            </a:lvl7pPr>
            <a:lvl8pPr marL="0" indent="0" algn="r">
              <a:defRPr sz="700">
                <a:noFill/>
              </a:defRPr>
            </a:lvl8pPr>
            <a:lvl9pPr marL="0" indent="0" algn="r">
              <a:defRPr sz="700">
                <a:noFill/>
              </a:defRPr>
            </a:lvl9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gray">
          <a:xfrm>
            <a:off x="974799" y="6617933"/>
            <a:ext cx="8641125" cy="10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>
              <a:defRPr sz="700">
                <a:solidFill>
                  <a:schemeClr val="accent1"/>
                </a:solidFill>
              </a:defRPr>
            </a:lvl1pPr>
            <a:lvl2pPr marL="0" indent="0">
              <a:defRPr sz="700">
                <a:solidFill>
                  <a:schemeClr val="accent1"/>
                </a:solidFill>
              </a:defRPr>
            </a:lvl2pPr>
            <a:lvl3pPr marL="0" indent="0">
              <a:defRPr sz="700">
                <a:solidFill>
                  <a:schemeClr val="accent1"/>
                </a:solidFill>
              </a:defRPr>
            </a:lvl3pPr>
            <a:lvl4pPr marL="0" indent="0">
              <a:defRPr sz="700">
                <a:solidFill>
                  <a:schemeClr val="accent1"/>
                </a:solidFill>
              </a:defRPr>
            </a:lvl4pPr>
            <a:lvl5pPr marL="0" indent="0">
              <a:defRPr sz="700">
                <a:solidFill>
                  <a:schemeClr val="accent1"/>
                </a:solidFill>
              </a:defRPr>
            </a:lvl5pPr>
            <a:lvl6pPr marL="0" indent="0">
              <a:tabLst/>
              <a:defRPr sz="700">
                <a:solidFill>
                  <a:schemeClr val="accent1"/>
                </a:solidFill>
              </a:defRPr>
            </a:lvl6pPr>
            <a:lvl7pPr marL="0" indent="0">
              <a:tabLst/>
              <a:defRPr sz="700">
                <a:solidFill>
                  <a:schemeClr val="accent1"/>
                </a:solidFill>
              </a:defRPr>
            </a:lvl7pPr>
            <a:lvl8pPr marL="0" indent="0">
              <a:defRPr sz="700">
                <a:solidFill>
                  <a:schemeClr val="accent1"/>
                </a:solidFill>
              </a:defRPr>
            </a:lvl8pPr>
            <a:lvl9pPr marL="0" indent="0">
              <a:defRPr sz="700">
                <a:solidFill>
                  <a:schemeClr val="accent1"/>
                </a:solidFill>
              </a:defRPr>
            </a:lvl9pPr>
          </a:lstStyle>
          <a:p>
            <a:r>
              <a:rPr lang="en-US"/>
              <a:t>/// Road Safety in India /// PSCI /// Nov 2025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95869" y="6617933"/>
            <a:ext cx="392377" cy="108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ctr">
              <a:defRPr sz="700">
                <a:solidFill>
                  <a:schemeClr val="accent2"/>
                </a:solidFill>
              </a:defRPr>
            </a:lvl1pPr>
            <a:lvl2pPr marL="0" indent="0" algn="ctr">
              <a:defRPr sz="700">
                <a:solidFill>
                  <a:schemeClr val="accent2"/>
                </a:solidFill>
              </a:defRPr>
            </a:lvl2pPr>
            <a:lvl3pPr marL="0" indent="0" algn="ctr">
              <a:defRPr sz="700">
                <a:solidFill>
                  <a:schemeClr val="accent2"/>
                </a:solidFill>
              </a:defRPr>
            </a:lvl3pPr>
            <a:lvl4pPr marL="0" indent="0" algn="ctr">
              <a:defRPr sz="700">
                <a:solidFill>
                  <a:schemeClr val="accent2"/>
                </a:solidFill>
              </a:defRPr>
            </a:lvl4pPr>
            <a:lvl5pPr marL="0" indent="0" algn="ctr">
              <a:defRPr sz="700">
                <a:solidFill>
                  <a:schemeClr val="accent2"/>
                </a:solidFill>
              </a:defRPr>
            </a:lvl5pPr>
            <a:lvl6pPr marL="0" indent="0" algn="ctr">
              <a:defRPr sz="700">
                <a:solidFill>
                  <a:schemeClr val="accent2"/>
                </a:solidFill>
              </a:defRPr>
            </a:lvl6pPr>
            <a:lvl7pPr marL="0" indent="0" algn="ctr">
              <a:defRPr sz="700">
                <a:solidFill>
                  <a:schemeClr val="accent2"/>
                </a:solidFill>
              </a:defRPr>
            </a:lvl7pPr>
            <a:lvl8pPr marL="0" indent="0" algn="ctr">
              <a:defRPr sz="700">
                <a:solidFill>
                  <a:schemeClr val="accent2"/>
                </a:solidFill>
              </a:defRPr>
            </a:lvl8pPr>
            <a:lvl9pPr marL="0" indent="0" algn="ctr">
              <a:defRPr sz="700">
                <a:solidFill>
                  <a:schemeClr val="accent2"/>
                </a:solidFill>
              </a:defRPr>
            </a:lvl9pPr>
          </a:lstStyle>
          <a:p>
            <a:fld id="{EEAD9179-7A6B-4268-BEB2-F3B8EB06115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7" name="empower - DO NOT DELETE!!!" hidden="1"/>
          <p:cNvSpPr/>
          <p:nvPr userDrawn="1">
            <p:custDataLst>
              <p:tags r:id="rId20"/>
            </p:custDataLst>
          </p:nvPr>
        </p:nvSpPr>
        <p:spPr bwMode="gray">
          <a:xfrm>
            <a:off x="0" y="0"/>
            <a:ext cx="0" cy="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51069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2" r:id="rId16"/>
    <p:sldLayoutId id="2147483673" r:id="rId17"/>
    <p:sldLayoutId id="2147483674" r:id="rId1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2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270000" indent="-270000" algn="l" defTabSz="914400" rtl="0" eaLnBrk="1" latinLnBrk="0" hangingPunct="1">
        <a:spcBef>
          <a:spcPts val="300"/>
        </a:spcBef>
        <a:spcAft>
          <a:spcPts val="600"/>
        </a:spcAft>
        <a:buFontTx/>
        <a:buBlip>
          <a:blip r:embed="rId21"/>
        </a:buBlip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0000" indent="-270000" algn="l" defTabSz="914400" rtl="0" eaLnBrk="1" latinLnBrk="0" hangingPunct="1">
        <a:spcBef>
          <a:spcPts val="300"/>
        </a:spcBef>
        <a:spcAft>
          <a:spcPts val="600"/>
        </a:spcAft>
        <a:buFontTx/>
        <a:buBlip>
          <a:blip r:embed="rId22"/>
        </a:buBlip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810000" indent="-270000" algn="l" defTabSz="914400" rtl="0" eaLnBrk="1" latinLnBrk="0" hangingPunct="1">
        <a:spcBef>
          <a:spcPts val="300"/>
        </a:spcBef>
        <a:spcAft>
          <a:spcPts val="600"/>
        </a:spcAft>
        <a:buFontTx/>
        <a:buBlip>
          <a:blip r:embed="rId23"/>
        </a:buBlip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080000" indent="-270000" algn="l" defTabSz="914400" rtl="0" eaLnBrk="1" latinLnBrk="0" hangingPunct="1">
        <a:spcBef>
          <a:spcPts val="300"/>
        </a:spcBef>
        <a:spcAft>
          <a:spcPts val="600"/>
        </a:spcAft>
        <a:buFontTx/>
        <a:buBlip>
          <a:blip r:embed="rId24"/>
        </a:buBlip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080000" indent="-270000" algn="l" defTabSz="914400" rtl="0" eaLnBrk="1" latinLnBrk="0" hangingPunct="1">
        <a:spcBef>
          <a:spcPts val="300"/>
        </a:spcBef>
        <a:spcAft>
          <a:spcPts val="600"/>
        </a:spcAft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080000" indent="-270000" algn="l" defTabSz="914400" rtl="0" eaLnBrk="1" latinLnBrk="0" hangingPunct="1">
        <a:spcBef>
          <a:spcPts val="300"/>
        </a:spcBef>
        <a:spcAft>
          <a:spcPts val="600"/>
        </a:spcAft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1080000" indent="-270000" algn="l" defTabSz="914400" rtl="0" eaLnBrk="1" latinLnBrk="0" hangingPunct="1">
        <a:spcBef>
          <a:spcPts val="300"/>
        </a:spcBef>
        <a:spcAft>
          <a:spcPts val="600"/>
        </a:spcAft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1080000" indent="-270000" algn="l" defTabSz="914400" rtl="0" eaLnBrk="1" latinLnBrk="0" hangingPunct="1">
        <a:spcBef>
          <a:spcPts val="300"/>
        </a:spcBef>
        <a:spcAft>
          <a:spcPts val="600"/>
        </a:spcAft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0000" y="1480669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</p:txBody>
      </p:sp>
      <p:sp>
        <p:nvSpPr>
          <p:cNvPr id="16" name="Title Placeholder 15">
            <a:extLst>
              <a:ext uri="{FF2B5EF4-FFF2-40B4-BE49-F238E27FC236}">
                <a16:creationId xmlns:a16="http://schemas.microsoft.com/office/drawing/2014/main" id="{579DF303-1EC4-2646-B2C7-BDEF486EC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00" y="44983"/>
            <a:ext cx="10753801" cy="12100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</a:t>
            </a:r>
          </a:p>
        </p:txBody>
      </p:sp>
      <p:sp>
        <p:nvSpPr>
          <p:cNvPr id="41" name="Footer Placeholder 11">
            <a:extLst>
              <a:ext uri="{FF2B5EF4-FFF2-40B4-BE49-F238E27FC236}">
                <a16:creationId xmlns:a16="http://schemas.microsoft.com/office/drawing/2014/main" id="{1C5C5E90-367F-544E-AE50-BD9511FB6D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0001" y="6403246"/>
            <a:ext cx="3836013" cy="366183"/>
          </a:xfrm>
          <a:prstGeom prst="rect">
            <a:avLst/>
          </a:prstGeom>
        </p:spPr>
        <p:txBody>
          <a:bodyPr/>
          <a:lstStyle>
            <a:lvl1pPr>
              <a:defRPr sz="1067" spc="133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/// Road Safety in India /// PSCI /// Nov 2025</a:t>
            </a:r>
          </a:p>
        </p:txBody>
      </p:sp>
      <p:sp>
        <p:nvSpPr>
          <p:cNvPr id="42" name="Slide Number Placeholder 41">
            <a:extLst>
              <a:ext uri="{FF2B5EF4-FFF2-40B4-BE49-F238E27FC236}">
                <a16:creationId xmlns:a16="http://schemas.microsoft.com/office/drawing/2014/main" id="{7ED1FF94-7512-6044-9ADE-E7D573675D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38582" y="6356351"/>
            <a:ext cx="634218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67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598EA83-FE4E-6743-8154-EB2AF72A0AC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09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</p:sldLayoutIdLst>
  <p:hf sldNum="0" hdr="0" dt="0"/>
  <p:txStyles>
    <p:titleStyle>
      <a:lvl1pPr algn="l" defTabSz="609579" rtl="0" eaLnBrk="1" latinLnBrk="0" hangingPunct="1">
        <a:spcBef>
          <a:spcPct val="0"/>
        </a:spcBef>
        <a:buNone/>
        <a:defRPr sz="2400" b="1" i="0" kern="1200" spc="267" baseline="0">
          <a:solidFill>
            <a:srgbClr val="F86524"/>
          </a:solidFill>
          <a:latin typeface="Calibri" panose="020F0502020204030204" pitchFamily="34" charset="0"/>
          <a:ea typeface="+mj-ea"/>
          <a:cs typeface="Calibri"/>
        </a:defRPr>
      </a:lvl1pPr>
    </p:titleStyle>
    <p:bodyStyle>
      <a:lvl1pPr marL="457185" indent="-457185" algn="l" defTabSz="609579" rtl="0" eaLnBrk="1" latinLnBrk="0" hangingPunct="1">
        <a:spcBef>
          <a:spcPct val="20000"/>
        </a:spcBef>
        <a:buClr>
          <a:srgbClr val="F86524"/>
        </a:buClr>
        <a:buSzPct val="100000"/>
        <a:buFont typeface="Wingdings" charset="2"/>
        <a:buChar char="§"/>
        <a:defRPr sz="2000" kern="1200">
          <a:solidFill>
            <a:srgbClr val="848489"/>
          </a:solidFill>
          <a:latin typeface="+mn-lt"/>
          <a:ea typeface="+mn-ea"/>
          <a:cs typeface="+mn-cs"/>
        </a:defRPr>
      </a:lvl1pPr>
      <a:lvl2pPr marL="990566" indent="-380987" algn="l" defTabSz="609579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848489"/>
          </a:solidFill>
          <a:latin typeface="+mn-lt"/>
          <a:ea typeface="+mn-ea"/>
          <a:cs typeface="+mn-cs"/>
        </a:defRPr>
      </a:lvl2pPr>
      <a:lvl3pPr marL="1523949" indent="-304789" algn="l" defTabSz="609579" rtl="0" eaLnBrk="1" latinLnBrk="0" hangingPunct="1">
        <a:spcBef>
          <a:spcPct val="20000"/>
        </a:spcBef>
        <a:buFont typeface="Arial"/>
        <a:buChar char="•"/>
        <a:defRPr sz="2000" kern="1200">
          <a:solidFill>
            <a:srgbClr val="848489"/>
          </a:solidFill>
          <a:latin typeface="+mn-lt"/>
          <a:ea typeface="+mn-ea"/>
          <a:cs typeface="+mn-cs"/>
        </a:defRPr>
      </a:lvl3pPr>
      <a:lvl4pPr marL="2133528" indent="-304789" algn="l" defTabSz="609579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07" indent="-304789" algn="l" defTabSz="609579" rtl="0" eaLnBrk="1" latinLnBrk="0" hangingPunct="1">
        <a:spcBef>
          <a:spcPct val="20000"/>
        </a:spcBef>
        <a:buFont typeface="Arial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686" indent="-304789" algn="l" defTabSz="609579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66" indent="-304789" algn="l" defTabSz="609579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46" indent="-304789" algn="l" defTabSz="609579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24" indent="-304789" algn="l" defTabSz="609579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9" algn="l" defTabSz="6095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59" algn="l" defTabSz="6095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38" algn="l" defTabSz="6095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17" algn="l" defTabSz="6095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97" algn="l" defTabSz="6095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77" algn="l" defTabSz="6095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56" algn="l" defTabSz="6095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35" algn="l" defTabSz="60957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094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7" Type="http://schemas.openxmlformats.org/officeDocument/2006/relationships/image" Target="../media/image19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tags" Target="../tags/tag23.xml"/><Relationship Id="rId7" Type="http://schemas.openxmlformats.org/officeDocument/2006/relationships/image" Target="../media/image20.png"/><Relationship Id="rId12" Type="http://schemas.openxmlformats.org/officeDocument/2006/relationships/image" Target="../media/image23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notesSlide" Target="../notesSlides/notesSlide2.xml"/><Relationship Id="rId11" Type="http://schemas.microsoft.com/office/2007/relationships/hdphoto" Target="../media/hdphoto2.wdp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2.png"/><Relationship Id="rId4" Type="http://schemas.openxmlformats.org/officeDocument/2006/relationships/tags" Target="../tags/tag24.xml"/><Relationship Id="rId9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29.xml"/><Relationship Id="rId7" Type="http://schemas.openxmlformats.org/officeDocument/2006/relationships/image" Target="../media/image3.png"/><Relationship Id="rId12" Type="http://schemas.openxmlformats.org/officeDocument/2006/relationships/image" Target="../media/image2.png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30.emf"/><Relationship Id="rId11" Type="http://schemas.openxmlformats.org/officeDocument/2006/relationships/image" Target="../media/image31.png"/><Relationship Id="rId5" Type="http://schemas.openxmlformats.org/officeDocument/2006/relationships/notesSlide" Target="../notesSlides/notesSlide5.xml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22.xml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/><Relationship Id="rId3" Type="http://schemas.openxmlformats.org/officeDocument/2006/relationships/tags" Target="../tags/tag32.xml"/><Relationship Id="rId7" Type="http://schemas.openxmlformats.org/officeDocument/2006/relationships/image" Target="../media/image32.jpeg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3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3" Type="http://schemas.openxmlformats.org/officeDocument/2006/relationships/tags" Target="../tags/tag36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tags" Target="../tags/tag52.xml"/><Relationship Id="rId18" Type="http://schemas.openxmlformats.org/officeDocument/2006/relationships/notesSlide" Target="../notesSlides/notesSlide9.xml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tags" Target="../tags/tag51.xml"/><Relationship Id="rId17" Type="http://schemas.openxmlformats.org/officeDocument/2006/relationships/slideLayout" Target="../slideLayouts/slideLayout2.xml"/><Relationship Id="rId2" Type="http://schemas.openxmlformats.org/officeDocument/2006/relationships/tags" Target="../tags/tag41.xml"/><Relationship Id="rId16" Type="http://schemas.openxmlformats.org/officeDocument/2006/relationships/tags" Target="../tags/tag55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tags" Target="../tags/tag50.xml"/><Relationship Id="rId5" Type="http://schemas.openxmlformats.org/officeDocument/2006/relationships/tags" Target="../tags/tag44.xml"/><Relationship Id="rId15" Type="http://schemas.openxmlformats.org/officeDocument/2006/relationships/tags" Target="../tags/tag54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Relationship Id="rId14" Type="http://schemas.openxmlformats.org/officeDocument/2006/relationships/tags" Target="../tags/tag5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6.xml"/><Relationship Id="rId4" Type="http://schemas.openxmlformats.org/officeDocument/2006/relationships/image" Target="../media/image15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7.xml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image" Target="../media/image34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67.xml"/><Relationship Id="rId13" Type="http://schemas.openxmlformats.org/officeDocument/2006/relationships/tags" Target="../tags/tag72.xml"/><Relationship Id="rId18" Type="http://schemas.openxmlformats.org/officeDocument/2006/relationships/tags" Target="../tags/tag77.xml"/><Relationship Id="rId26" Type="http://schemas.openxmlformats.org/officeDocument/2006/relationships/image" Target="../media/image38.png"/><Relationship Id="rId3" Type="http://schemas.openxmlformats.org/officeDocument/2006/relationships/tags" Target="../tags/tag62.xml"/><Relationship Id="rId21" Type="http://schemas.openxmlformats.org/officeDocument/2006/relationships/slideLayout" Target="../slideLayouts/slideLayout2.xml"/><Relationship Id="rId7" Type="http://schemas.openxmlformats.org/officeDocument/2006/relationships/tags" Target="../tags/tag66.xml"/><Relationship Id="rId12" Type="http://schemas.openxmlformats.org/officeDocument/2006/relationships/tags" Target="../tags/tag71.xml"/><Relationship Id="rId17" Type="http://schemas.openxmlformats.org/officeDocument/2006/relationships/tags" Target="../tags/tag76.xml"/><Relationship Id="rId25" Type="http://schemas.openxmlformats.org/officeDocument/2006/relationships/image" Target="../media/image37.png"/><Relationship Id="rId2" Type="http://schemas.openxmlformats.org/officeDocument/2006/relationships/tags" Target="../tags/tag61.xml"/><Relationship Id="rId16" Type="http://schemas.openxmlformats.org/officeDocument/2006/relationships/tags" Target="../tags/tag75.xml"/><Relationship Id="rId20" Type="http://schemas.openxmlformats.org/officeDocument/2006/relationships/tags" Target="../tags/tag79.xml"/><Relationship Id="rId29" Type="http://schemas.openxmlformats.org/officeDocument/2006/relationships/image" Target="../media/image41.png"/><Relationship Id="rId1" Type="http://schemas.openxmlformats.org/officeDocument/2006/relationships/tags" Target="../tags/tag60.xml"/><Relationship Id="rId6" Type="http://schemas.openxmlformats.org/officeDocument/2006/relationships/tags" Target="../tags/tag65.xml"/><Relationship Id="rId11" Type="http://schemas.openxmlformats.org/officeDocument/2006/relationships/tags" Target="../tags/tag70.xml"/><Relationship Id="rId24" Type="http://schemas.openxmlformats.org/officeDocument/2006/relationships/image" Target="../media/image36.png"/><Relationship Id="rId5" Type="http://schemas.openxmlformats.org/officeDocument/2006/relationships/tags" Target="../tags/tag64.xml"/><Relationship Id="rId15" Type="http://schemas.openxmlformats.org/officeDocument/2006/relationships/tags" Target="../tags/tag74.xml"/><Relationship Id="rId23" Type="http://schemas.openxmlformats.org/officeDocument/2006/relationships/image" Target="../media/image35.png"/><Relationship Id="rId28" Type="http://schemas.openxmlformats.org/officeDocument/2006/relationships/image" Target="../media/image40.png"/><Relationship Id="rId10" Type="http://schemas.openxmlformats.org/officeDocument/2006/relationships/tags" Target="../tags/tag69.xml"/><Relationship Id="rId19" Type="http://schemas.openxmlformats.org/officeDocument/2006/relationships/tags" Target="../tags/tag78.xml"/><Relationship Id="rId4" Type="http://schemas.openxmlformats.org/officeDocument/2006/relationships/tags" Target="../tags/tag63.xml"/><Relationship Id="rId9" Type="http://schemas.openxmlformats.org/officeDocument/2006/relationships/tags" Target="../tags/tag68.xml"/><Relationship Id="rId14" Type="http://schemas.openxmlformats.org/officeDocument/2006/relationships/tags" Target="../tags/tag73.xml"/><Relationship Id="rId22" Type="http://schemas.openxmlformats.org/officeDocument/2006/relationships/notesSlide" Target="../notesSlides/notesSlide14.xml"/><Relationship Id="rId27" Type="http://schemas.openxmlformats.org/officeDocument/2006/relationships/image" Target="../media/image39.png"/><Relationship Id="rId30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0.xml"/><Relationship Id="rId4" Type="http://schemas.openxmlformats.org/officeDocument/2006/relationships/image" Target="../media/image15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88.xml"/><Relationship Id="rId3" Type="http://schemas.openxmlformats.org/officeDocument/2006/relationships/tags" Target="../tags/tag83.xml"/><Relationship Id="rId7" Type="http://schemas.openxmlformats.org/officeDocument/2006/relationships/tags" Target="../tags/tag87.xml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tags" Target="../tags/tag86.xml"/><Relationship Id="rId5" Type="http://schemas.openxmlformats.org/officeDocument/2006/relationships/tags" Target="../tags/tag85.xml"/><Relationship Id="rId10" Type="http://schemas.openxmlformats.org/officeDocument/2006/relationships/notesSlide" Target="../notesSlides/notesSlide16.xml"/><Relationship Id="rId4" Type="http://schemas.openxmlformats.org/officeDocument/2006/relationships/tags" Target="../tags/tag84.xml"/><Relationship Id="rId9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tags" Target="../tags/tag91.xml"/><Relationship Id="rId7" Type="http://schemas.openxmlformats.org/officeDocument/2006/relationships/notesSlide" Target="../notesSlides/notesSlide18.xml"/><Relationship Id="rId2" Type="http://schemas.openxmlformats.org/officeDocument/2006/relationships/tags" Target="../tags/tag90.xml"/><Relationship Id="rId1" Type="http://schemas.openxmlformats.org/officeDocument/2006/relationships/tags" Target="../tags/tag89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93.xml"/><Relationship Id="rId10" Type="http://schemas.openxmlformats.org/officeDocument/2006/relationships/image" Target="../media/image45.jpeg"/><Relationship Id="rId4" Type="http://schemas.openxmlformats.org/officeDocument/2006/relationships/tags" Target="../tags/tag92.xml"/><Relationship Id="rId9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notesSlide" Target="../notesSlides/notesSlid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6.xml"/><Relationship Id="rId4" Type="http://schemas.openxmlformats.org/officeDocument/2006/relationships/image" Target="../media/image15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94F26-D9B0-2222-DF47-B790617EF1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2403" y="1770000"/>
            <a:ext cx="5279597" cy="5088000"/>
          </a:xfrm>
          <a:prstGeom prst="rect">
            <a:avLst/>
          </a:prstGeom>
        </p:spPr>
      </p:pic>
      <p:pic>
        <p:nvPicPr>
          <p:cNvPr id="39" name="Google Shape;39;p1"/>
          <p:cNvPicPr preferRelativeResize="0"/>
          <p:nvPr/>
        </p:nvPicPr>
        <p:blipFill rotWithShape="1">
          <a:blip r:embed="rId4" cstate="email">
            <a:alphaModFix amt="2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-94991" y="1674428"/>
            <a:ext cx="5278910" cy="5087338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1"/>
          <p:cNvSpPr txBox="1">
            <a:spLocks noGrp="1"/>
          </p:cNvSpPr>
          <p:nvPr>
            <p:ph type="ctrTitle"/>
          </p:nvPr>
        </p:nvSpPr>
        <p:spPr>
          <a:xfrm>
            <a:off x="700504" y="2043974"/>
            <a:ext cx="10567324" cy="21825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ctr" anchorCtr="0">
            <a:normAutofit/>
          </a:bodyPr>
          <a:lstStyle/>
          <a:p>
            <a:r>
              <a:rPr lang="en-GB"/>
              <a:t>Road Safety in India</a:t>
            </a:r>
            <a:endParaRPr/>
          </a:p>
          <a:p>
            <a:endParaRPr/>
          </a:p>
        </p:txBody>
      </p:sp>
      <p:sp>
        <p:nvSpPr>
          <p:cNvPr id="41" name="Google Shape;41;p1"/>
          <p:cNvSpPr txBox="1">
            <a:spLocks noGrp="1"/>
          </p:cNvSpPr>
          <p:nvPr>
            <p:ph type="subTitle" idx="1"/>
          </p:nvPr>
        </p:nvSpPr>
        <p:spPr>
          <a:xfrm>
            <a:off x="778742" y="3705580"/>
            <a:ext cx="5566208" cy="1334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t" anchorCtr="0">
            <a:normAutofit fontScale="55000" lnSpcReduction="20000"/>
          </a:bodyPr>
          <a:lstStyle/>
          <a:p>
            <a:pPr marL="0" indent="0">
              <a:spcBef>
                <a:spcPts val="0"/>
              </a:spcBef>
              <a:buSzPts val="2800"/>
            </a:pPr>
            <a:r>
              <a:rPr lang="en-GB" sz="2800" i="1"/>
              <a:t>Rajani Chavan</a:t>
            </a:r>
          </a:p>
          <a:p>
            <a:pPr marL="0" indent="0">
              <a:spcBef>
                <a:spcPts val="0"/>
              </a:spcBef>
              <a:buSzPts val="2800"/>
            </a:pPr>
            <a:r>
              <a:rPr lang="en-GB" sz="2800" i="1"/>
              <a:t>Mahesh Chandak</a:t>
            </a:r>
          </a:p>
          <a:p>
            <a:pPr marL="0" indent="0">
              <a:spcBef>
                <a:spcPts val="0"/>
              </a:spcBef>
              <a:buSzPts val="2800"/>
            </a:pPr>
            <a:endParaRPr lang="en-GB" sz="2800" i="1"/>
          </a:p>
          <a:p>
            <a:pPr marL="0" indent="0">
              <a:spcBef>
                <a:spcPts val="0"/>
              </a:spcBef>
              <a:buSzPts val="2800"/>
            </a:pPr>
            <a:r>
              <a:rPr lang="en-GB" sz="2800"/>
              <a:t>Bayer</a:t>
            </a:r>
          </a:p>
          <a:p>
            <a:pPr marL="0" indent="0">
              <a:spcBef>
                <a:spcPts val="0"/>
              </a:spcBef>
              <a:buSzPts val="2800"/>
            </a:pPr>
            <a:endParaRPr lang="en-GB" sz="2800"/>
          </a:p>
          <a:p>
            <a:pPr marL="0" indent="0">
              <a:spcBef>
                <a:spcPts val="0"/>
              </a:spcBef>
              <a:buSzPts val="2800"/>
            </a:pPr>
            <a:r>
              <a:rPr lang="en-GB" sz="2800"/>
              <a:t>06 Nov 2025</a:t>
            </a:r>
            <a:endParaRPr sz="2800"/>
          </a:p>
        </p:txBody>
      </p:sp>
      <p:pic>
        <p:nvPicPr>
          <p:cNvPr id="2" name="Picture 1" descr="Icon&#10;&#10;Description automatically generated">
            <a:extLst>
              <a:ext uri="{FF2B5EF4-FFF2-40B4-BE49-F238E27FC236}">
                <a16:creationId xmlns:a16="http://schemas.microsoft.com/office/drawing/2014/main" id="{12A29551-AB5F-3A15-3C10-E1E8AA6B77D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2403" y="1691929"/>
            <a:ext cx="4799384" cy="4799384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716C11EB-140C-EC7D-5EE1-E0EA0AF441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870990" y="282923"/>
            <a:ext cx="840798" cy="84079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"/>
          <p:cNvSpPr txBox="1">
            <a:spLocks noGrp="1"/>
          </p:cNvSpPr>
          <p:nvPr>
            <p:ph type="title"/>
          </p:nvPr>
        </p:nvSpPr>
        <p:spPr>
          <a:xfrm>
            <a:off x="600718" y="58015"/>
            <a:ext cx="7462373" cy="1184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ctr" anchorCtr="0">
            <a:normAutofit/>
          </a:bodyPr>
          <a:lstStyle/>
          <a:p>
            <a:pPr>
              <a:buSzPts val="4000"/>
            </a:pPr>
            <a:r>
              <a:rPr lang="en-GB" sz="3600"/>
              <a:t>Speakers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3"/>
          <p:cNvSpPr txBox="1">
            <a:spLocks noGrp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6367645" y="1340573"/>
            <a:ext cx="2402687" cy="2325297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45694" rIns="91413" bIns="45694" anchor="ctr" anchorCtr="0">
            <a:normAutofit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/>
              <a:t> </a:t>
            </a:r>
            <a:endParaRPr/>
          </a:p>
        </p:txBody>
      </p:sp>
      <p:sp>
        <p:nvSpPr>
          <p:cNvPr id="51" name="Google Shape;51;p3"/>
          <p:cNvSpPr txBox="1"/>
          <p:nvPr>
            <p:custDataLst>
              <p:tags r:id="rId2"/>
            </p:custDataLst>
          </p:nvPr>
        </p:nvSpPr>
        <p:spPr>
          <a:xfrm>
            <a:off x="6269052" y="3746560"/>
            <a:ext cx="5622168" cy="2453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t" anchorCtr="0">
            <a:noAutofit/>
          </a:bodyPr>
          <a:lstStyle/>
          <a:p>
            <a:pPr marL="0" marR="0" lvl="0" indent="0" algn="l" defTabSz="914309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  <a:tabLst/>
              <a:defRPr/>
            </a:pPr>
            <a:r>
              <a:rPr kumimoji="0" lang="en-GB" sz="2300" b="1" i="0" u="none" strike="noStrike" kern="0" cap="none" spc="0" normalizeH="0" baseline="0" noProof="0">
                <a:ln>
                  <a:noFill/>
                </a:ln>
                <a:solidFill>
                  <a:srgbClr val="F8652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Rajani Chavan</a:t>
            </a:r>
          </a:p>
          <a:p>
            <a:pPr marL="0" marR="0" lvl="0" indent="0" algn="l" defTabSz="914309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  <a:tabLst/>
              <a:defRPr/>
            </a:pPr>
            <a:r>
              <a:rPr kumimoji="0" lang="en-US" sz="1400" b="1" i="0" u="none" strike="noStrike" kern="0" cap="none" spc="0" normalizeH="0" baseline="0" noProof="0">
                <a:ln>
                  <a:noFill/>
                </a:ln>
                <a:solidFill>
                  <a:srgbClr val="F8652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South Asia SSHE Enablement Lead</a:t>
            </a:r>
            <a:r>
              <a:rPr lang="en-US" b="1">
                <a:solidFill>
                  <a:srgbClr val="F86524"/>
                </a:solidFill>
                <a:latin typeface="Calibri"/>
                <a:ea typeface="Calibri"/>
                <a:cs typeface="Calibri"/>
                <a:sym typeface="Calibri"/>
              </a:rPr>
              <a:t>, Bayer</a:t>
            </a:r>
            <a:endParaRPr kumimoji="0" lang="en-US" sz="1400" b="1" i="0" u="none" strike="noStrike" kern="0" cap="none" spc="0" normalizeH="0" baseline="0" noProof="0">
              <a:ln>
                <a:noFill/>
              </a:ln>
              <a:solidFill>
                <a:srgbClr val="F86524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defTabSz="914309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>
              <a:ln>
                <a:noFill/>
              </a:ln>
              <a:solidFill>
                <a:srgbClr val="F86524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defTabSz="91430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highlight>
                  <a:srgbClr val="FFFFFF"/>
                </a:highlight>
                <a:uLnTx/>
                <a:uFillTx/>
                <a:latin typeface="Calibri"/>
                <a:ea typeface="Calibri"/>
                <a:cs typeface="Calibri"/>
                <a:sym typeface="Calibri"/>
              </a:rPr>
              <a:t>25+ years of SSHE experience including industry and consulting</a:t>
            </a:r>
          </a:p>
          <a:p>
            <a:pPr marL="342900" marR="0" lvl="0" indent="-342900" algn="l" defTabSz="91430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highlight>
                  <a:srgbClr val="FFFFFF"/>
                </a:highlight>
                <a:uLnTx/>
                <a:uFillTx/>
                <a:latin typeface="Calibri"/>
                <a:ea typeface="Calibri"/>
                <a:cs typeface="Calibri"/>
                <a:sym typeface="Calibri"/>
              </a:rPr>
              <a:t>Leading India Road Safety Program at Bayer</a:t>
            </a:r>
          </a:p>
          <a:p>
            <a:pPr marL="342900" marR="0" lvl="0" indent="-342900" algn="l" defTabSz="91430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lang="en-GB">
                <a:solidFill>
                  <a:srgbClr val="7F7F7F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  <a:sym typeface="Calibri"/>
              </a:rPr>
              <a:t>Proven excellence in driving Health &amp; Wellness, Safety, Human Rights programs across Asia – Pacific</a:t>
            </a:r>
          </a:p>
          <a:p>
            <a:pPr marL="342900" marR="0" lvl="0" indent="-342900" algn="l" defTabSz="91430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highlight>
                  <a:srgbClr val="FFFFFF"/>
                </a:highlight>
                <a:uLnTx/>
                <a:uFillTx/>
                <a:latin typeface="Calibri"/>
                <a:ea typeface="Calibri"/>
                <a:cs typeface="Calibri"/>
                <a:sym typeface="Calibri"/>
              </a:rPr>
              <a:t>Global Change Champion at Bayer in New Ways of Working</a:t>
            </a:r>
          </a:p>
        </p:txBody>
      </p:sp>
      <p:pic>
        <p:nvPicPr>
          <p:cNvPr id="52" name="Google Shape;52;p3"/>
          <p:cNvPicPr preferRelativeResize="0"/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8946" b="97764" l="8525" r="98689">
                        <a14:foregroundMark x1="19016" y1="95208" x2="19016" y2="95208"/>
                        <a14:foregroundMark x1="95082" y1="93291" x2="95082" y2="93291"/>
                        <a14:foregroundMark x1="42951" y1="8946" x2="42951" y2="8946"/>
                        <a14:foregroundMark x1="15410" y1="98083" x2="15410" y2="98083"/>
                        <a14:foregroundMark x1="39016" y1="10543" x2="39016" y2="10543"/>
                        <a14:foregroundMark x1="98689" y1="95847" x2="98689" y2="958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39864" y="1481505"/>
            <a:ext cx="1991230" cy="2043459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3"/>
          <p:cNvPicPr preferRelativeResize="0"/>
          <p:nvPr/>
        </p:nvPicPr>
        <p:blipFill rotWithShape="1">
          <a:blip r:embed="rId9" cstate="email">
            <a:alphaModFix amt="1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464452" y="1344231"/>
            <a:ext cx="2402687" cy="2503927"/>
          </a:xfrm>
          <a:prstGeom prst="rect">
            <a:avLst/>
          </a:prstGeom>
          <a:noFill/>
          <a:ln>
            <a:noFill/>
          </a:ln>
          <a:effectLst>
            <a:reflection stA="1000" endPos="30000" dist="38100" dir="5400000" fadeDir="5400012" sy="-100000" algn="bl" rotWithShape="0"/>
          </a:effectLst>
        </p:spPr>
      </p:pic>
      <p:sp>
        <p:nvSpPr>
          <p:cNvPr id="54" name="Google Shape;54;p3"/>
          <p:cNvSpPr txBox="1"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64452" y="1340573"/>
            <a:ext cx="2362395" cy="2325297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45694" rIns="91413" bIns="45694" anchor="ctr" anchorCtr="0">
            <a:normAutofit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en-US"/>
              <a:t> </a:t>
            </a:r>
            <a:endParaRPr/>
          </a:p>
        </p:txBody>
      </p:sp>
      <p:sp>
        <p:nvSpPr>
          <p:cNvPr id="55" name="Google Shape;55;p3"/>
          <p:cNvSpPr txBox="1"/>
          <p:nvPr>
            <p:custDataLst>
              <p:tags r:id="rId4"/>
            </p:custDataLst>
          </p:nvPr>
        </p:nvSpPr>
        <p:spPr>
          <a:xfrm>
            <a:off x="346899" y="3746560"/>
            <a:ext cx="5622168" cy="2453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t" anchorCtr="0">
            <a:noAutofit/>
          </a:bodyPr>
          <a:lstStyle/>
          <a:p>
            <a:pPr marL="0" marR="0" lvl="0" indent="0" algn="l" defTabSz="914309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  <a:tabLst/>
              <a:defRPr/>
            </a:pPr>
            <a:r>
              <a:rPr kumimoji="0" lang="en-GB" sz="2300" b="1" i="0" u="none" strike="noStrike" kern="0" cap="none" spc="0" normalizeH="0" baseline="0" noProof="0">
                <a:ln>
                  <a:noFill/>
                </a:ln>
                <a:solidFill>
                  <a:srgbClr val="F8652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Mahesh Chandak</a:t>
            </a:r>
          </a:p>
          <a:p>
            <a:pPr marL="0" marR="0" lvl="0" indent="0" algn="l" defTabSz="914309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  <a:tabLst/>
              <a:defRPr/>
            </a:pPr>
            <a:r>
              <a:rPr kumimoji="0" lang="en-GB" sz="1400" b="1" i="0" u="none" strike="noStrike" kern="0" cap="none" spc="0" normalizeH="0" baseline="0" noProof="0">
                <a:ln>
                  <a:noFill/>
                </a:ln>
                <a:solidFill>
                  <a:srgbClr val="F86524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Head of SSHE - South Asia &amp; Global Road Safety Lead, Bayer</a:t>
            </a:r>
          </a:p>
          <a:p>
            <a:pPr marL="0" marR="0" lvl="0" indent="0" algn="l" defTabSz="914309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Arial"/>
              <a:buNone/>
              <a:tabLst/>
              <a:defRPr/>
            </a:pPr>
            <a:endParaRPr kumimoji="0" sz="1400" b="1" i="0" u="none" strike="noStrike" kern="0" cap="none" spc="0" normalizeH="0" baseline="0" noProof="0">
              <a:ln>
                <a:noFill/>
              </a:ln>
              <a:solidFill>
                <a:srgbClr val="F86524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defTabSz="91430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30+ years of SSHE experience including industry and consulting</a:t>
            </a:r>
          </a:p>
          <a:p>
            <a:pPr marL="342900" lvl="0" indent="-342900" defTabSz="914309">
              <a:lnSpc>
                <a:spcPct val="90000"/>
              </a:lnSpc>
              <a:buSzPts val="1100"/>
              <a:buFont typeface="Arial" panose="020B0604020202020204" pitchFamily="34" charset="0"/>
              <a:buChar char="•"/>
              <a:defRPr/>
            </a:pPr>
            <a:r>
              <a:rPr lang="en-GB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Global Road Safety Lead at Bayer </a:t>
            </a:r>
          </a:p>
          <a:p>
            <a:pPr marL="342900" lvl="0" indent="-342900" defTabSz="914309">
              <a:lnSpc>
                <a:spcPct val="90000"/>
              </a:lnSpc>
              <a:buSzPts val="1100"/>
              <a:buFont typeface="Arial" panose="020B0604020202020204" pitchFamily="34" charset="0"/>
              <a:buChar char="•"/>
              <a:defRPr/>
            </a:pPr>
            <a:r>
              <a:rPr kumimoji="0" lang="en-GB" sz="14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Member - CropLife International Road Safety Team</a:t>
            </a:r>
          </a:p>
          <a:p>
            <a:pPr marL="342900" marR="0" lvl="0" indent="-342900" algn="l" defTabSz="91430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Member – Federation of Indian Chambers of Commerce &amp; Industry (FICCI) Road Safety Team</a:t>
            </a:r>
          </a:p>
          <a:p>
            <a:pPr marL="342900" marR="0" lvl="0" indent="-342900" algn="l" defTabSz="91430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 panose="020B0604020202020204" pitchFamily="34" charset="0"/>
              <a:buChar char="•"/>
              <a:tabLst/>
              <a:defRPr/>
            </a:pPr>
            <a:endParaRPr kumimoji="0" lang="en-GB" sz="1400" b="0" i="0" u="none" strike="noStrike" kern="0" cap="none" spc="0" normalizeH="0" baseline="0" noProof="0">
              <a:ln>
                <a:noFill/>
              </a:ln>
              <a:solidFill>
                <a:srgbClr val="7F7F7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" name="Google Shape;57;p3"/>
          <p:cNvPicPr preferRelativeResize="0"/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500" b="99750" l="5013" r="97995">
                        <a14:foregroundMark x1="9774" y1="74500" x2="5013" y2="97750"/>
                        <a14:foregroundMark x1="93484" y1="81000" x2="93985" y2="82000"/>
                        <a14:foregroundMark x1="96491" y1="87000" x2="97995" y2="99750"/>
                        <a14:foregroundMark x1="35088" y1="6500" x2="35088" y2="6500"/>
                        <a14:foregroundMark x1="36090" y1="4500" x2="36090" y2="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1601" y="1561864"/>
            <a:ext cx="1925558" cy="19630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2B38D02-CDD2-56AC-D8C7-E15344794AC7}"/>
              </a:ext>
            </a:extLst>
          </p:cNvPr>
          <p:cNvSpPr txBox="1"/>
          <p:nvPr/>
        </p:nvSpPr>
        <p:spPr>
          <a:xfrm>
            <a:off x="695085" y="5973488"/>
            <a:ext cx="335783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200" b="0" i="1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SSHE - Sustainability, Safety, Health, Environment</a:t>
            </a:r>
            <a:endParaRPr kumimoji="0" lang="en-US" sz="1200" b="0" i="1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8F26FEC-F9FC-DBE2-E9FE-C5E9BE7116A5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kumimoji="0" lang="en-US" sz="1067" b="0" i="0" u="none" strike="noStrike" kern="0" cap="none" spc="0" normalizeH="0" baseline="0" noProof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/// Road Safety in India /// PSCI /// Nov 2025</a:t>
            </a:r>
          </a:p>
        </p:txBody>
      </p:sp>
      <p:pic>
        <p:nvPicPr>
          <p:cNvPr id="8" name="Google Shape;53;p3">
            <a:extLst>
              <a:ext uri="{FF2B5EF4-FFF2-40B4-BE49-F238E27FC236}">
                <a16:creationId xmlns:a16="http://schemas.microsoft.com/office/drawing/2014/main" id="{5C3EDAC8-147D-907B-3CC6-A8EFA87EA4D3}"/>
              </a:ext>
            </a:extLst>
          </p:cNvPr>
          <p:cNvPicPr preferRelativeResize="0"/>
          <p:nvPr/>
        </p:nvPicPr>
        <p:blipFill rotWithShape="1">
          <a:blip r:embed="rId12" cstate="email">
            <a:alphaModFix amt="1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6354281" y="1382806"/>
            <a:ext cx="2362396" cy="2503927"/>
          </a:xfrm>
          <a:prstGeom prst="rect">
            <a:avLst/>
          </a:prstGeom>
          <a:noFill/>
          <a:ln>
            <a:noFill/>
          </a:ln>
          <a:effectLst>
            <a:reflection stA="1000" endPos="30000" dist="38100" dir="5400000" fadeDir="5400012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0731A73-72EB-2716-7014-363B19087F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345459"/>
            <a:ext cx="12192000" cy="1512541"/>
          </a:xfrm>
          <a:prstGeom prst="rect">
            <a:avLst/>
          </a:prstGeom>
        </p:spPr>
      </p:pic>
      <p:sp>
        <p:nvSpPr>
          <p:cNvPr id="2" name="Freeform 2">
            <a:extLst>
              <a:ext uri="{FF2B5EF4-FFF2-40B4-BE49-F238E27FC236}">
                <a16:creationId xmlns:a16="http://schemas.microsoft.com/office/drawing/2014/main" id="{7544549A-1DE2-0348-88B7-D076A7162A3D}"/>
              </a:ext>
            </a:extLst>
          </p:cNvPr>
          <p:cNvSpPr/>
          <p:nvPr/>
        </p:nvSpPr>
        <p:spPr>
          <a:xfrm>
            <a:off x="510639" y="5706470"/>
            <a:ext cx="3162067" cy="790517"/>
          </a:xfrm>
          <a:custGeom>
            <a:avLst/>
            <a:gdLst/>
            <a:ahLst/>
            <a:cxnLst/>
            <a:rect l="l" t="t" r="r" b="b"/>
            <a:pathLst>
              <a:path w="4743101" h="1185775">
                <a:moveTo>
                  <a:pt x="0" y="0"/>
                </a:moveTo>
                <a:lnTo>
                  <a:pt x="4743101" y="0"/>
                </a:lnTo>
                <a:lnTo>
                  <a:pt x="4743101" y="1185775"/>
                </a:lnTo>
                <a:lnTo>
                  <a:pt x="0" y="1185775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email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26154F-F98D-1173-4AA6-396B69DAE2C6}"/>
              </a:ext>
            </a:extLst>
          </p:cNvPr>
          <p:cNvSpPr txBox="1"/>
          <p:nvPr/>
        </p:nvSpPr>
        <p:spPr>
          <a:xfrm>
            <a:off x="513029" y="313816"/>
            <a:ext cx="111659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>
                <a:ln>
                  <a:noFill/>
                </a:ln>
                <a:solidFill>
                  <a:srgbClr val="F86524"/>
                </a:solidFill>
                <a:effectLst/>
                <a:uLnTx/>
                <a:uFillTx/>
                <a:latin typeface="Calibri"/>
                <a:ea typeface="+mn-ea"/>
                <a:cs typeface="Arial"/>
                <a:sym typeface="Arial"/>
              </a:rPr>
              <a:t>ANTI-TRUST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1" i="0" u="none" strike="noStrike" kern="1200" cap="none" spc="0" normalizeH="0" baseline="0" noProof="0">
              <a:ln>
                <a:noFill/>
              </a:ln>
              <a:solidFill>
                <a:srgbClr val="F86524"/>
              </a:solidFill>
              <a:effectLst/>
              <a:uLnTx/>
              <a:uFillTx/>
              <a:latin typeface="Calibri"/>
              <a:ea typeface="+mn-ea"/>
              <a:cs typeface="Arial"/>
              <a:sym typeface="Arial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FE0D66-17DB-DC40-09DB-F830C4BEF41D}"/>
              </a:ext>
            </a:extLst>
          </p:cNvPr>
          <p:cNvSpPr txBox="1"/>
          <p:nvPr/>
        </p:nvSpPr>
        <p:spPr>
          <a:xfrm>
            <a:off x="510639" y="1139515"/>
            <a:ext cx="11168332" cy="375487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D5357"/>
                </a:solidFill>
                <a:effectLst/>
                <a:uLnTx/>
                <a:uFillTx/>
                <a:latin typeface="Calibri"/>
                <a:ea typeface="+mn-ea"/>
                <a:cs typeface="Arial"/>
                <a:sym typeface="Arial"/>
              </a:rPr>
              <a:t>Key points to avoid in our discussions: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Arial"/>
              <a:sym typeface="Arial"/>
            </a:endParaRPr>
          </a:p>
          <a:p>
            <a:pPr marL="347345" marR="0" lvl="0" indent="-34734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Tx/>
              <a:buFont typeface="Calibri" panose="020F0502020204030204" pitchFamily="34" charset="0"/>
              <a:buChar char="×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D5357"/>
                </a:solidFill>
                <a:effectLst/>
                <a:uLnTx/>
                <a:uFillTx/>
                <a:latin typeface="Calibri"/>
                <a:ea typeface="+mn-ea"/>
                <a:cs typeface="Arial"/>
                <a:sym typeface="Arial"/>
              </a:rPr>
              <a:t>Reveal commercial relationships between buyers and suppliers, whether current, past or potential.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D5357"/>
              </a:solidFill>
              <a:effectLst/>
              <a:uLnTx/>
              <a:uFillTx/>
              <a:latin typeface="Calibri"/>
              <a:ea typeface="Calibri"/>
              <a:cs typeface="Calibri"/>
              <a:sym typeface="Arial"/>
            </a:endParaRPr>
          </a:p>
          <a:p>
            <a:pPr marL="347345" marR="0" lvl="0" indent="-34734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Tx/>
              <a:buFont typeface="Calibri" panose="020F0502020204030204" pitchFamily="34" charset="0"/>
              <a:buChar char="×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D5357"/>
              </a:solidFill>
              <a:effectLst/>
              <a:uLnTx/>
              <a:uFillTx/>
              <a:latin typeface="Calibri"/>
              <a:ea typeface="Calibri"/>
              <a:cs typeface="Calibri"/>
              <a:sym typeface="Arial"/>
            </a:endParaRPr>
          </a:p>
          <a:p>
            <a:pPr marL="347345" marR="0" lvl="0" indent="-34734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Tx/>
              <a:buFont typeface="Calibri" panose="020F0502020204030204" pitchFamily="34" charset="0"/>
              <a:buChar char="×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D5357"/>
                </a:solidFill>
                <a:effectLst/>
                <a:uLnTx/>
                <a:uFillTx/>
                <a:latin typeface="Calibri"/>
                <a:ea typeface="+mn-ea"/>
                <a:cs typeface="Arial"/>
                <a:sym typeface="Arial"/>
              </a:rPr>
              <a:t>Share experiences working with a supplier, except audits shared on the platform (which are data-secured and controlled for privacy).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D5357"/>
              </a:solidFill>
              <a:effectLst/>
              <a:uLnTx/>
              <a:uFillTx/>
              <a:latin typeface="Calibri"/>
              <a:ea typeface="Calibri"/>
              <a:cs typeface="Calibri"/>
              <a:sym typeface="Arial"/>
            </a:endParaRPr>
          </a:p>
          <a:p>
            <a:pPr marL="347345" marR="0" lvl="0" indent="-34734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Tx/>
              <a:buFont typeface="Calibri" panose="020F0502020204030204" pitchFamily="34" charset="0"/>
              <a:buChar char="×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D5357"/>
              </a:solidFill>
              <a:effectLst/>
              <a:uLnTx/>
              <a:uFillTx/>
              <a:latin typeface="Calibri"/>
              <a:ea typeface="Calibri"/>
              <a:cs typeface="Calibri"/>
              <a:sym typeface="Arial"/>
            </a:endParaRPr>
          </a:p>
          <a:p>
            <a:pPr marL="347345" marR="0" lvl="0" indent="-34734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Tx/>
              <a:buFont typeface="Calibri" panose="020F0502020204030204" pitchFamily="34" charset="0"/>
              <a:buChar char="×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D5357"/>
                </a:solidFill>
                <a:effectLst/>
                <a:uLnTx/>
                <a:uFillTx/>
                <a:latin typeface="Calibri"/>
                <a:ea typeface="+mn-ea"/>
                <a:cs typeface="Arial"/>
                <a:sym typeface="Arial"/>
              </a:rPr>
              <a:t>Discuss pricing or quality received from suppliers – including indirect suppliers (e.g. service providers)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D5357"/>
              </a:solidFill>
              <a:effectLst/>
              <a:uLnTx/>
              <a:uFillTx/>
              <a:latin typeface="Calibri"/>
              <a:ea typeface="Calibri"/>
              <a:cs typeface="Calibri"/>
              <a:sym typeface="Arial"/>
            </a:endParaRPr>
          </a:p>
          <a:p>
            <a:pPr marL="347345" marR="0" lvl="0" indent="-34734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Tx/>
              <a:buFont typeface="Calibri" panose="020F0502020204030204" pitchFamily="34" charset="0"/>
              <a:buChar char="×"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D5357"/>
              </a:solidFill>
              <a:effectLst/>
              <a:uLnTx/>
              <a:uFillTx/>
              <a:latin typeface="Calibri"/>
              <a:ea typeface="+mn-ea"/>
              <a:cs typeface="Arial"/>
              <a:sym typeface="Arial"/>
            </a:endParaRPr>
          </a:p>
          <a:p>
            <a:pPr marL="347345" marR="0" lvl="0" indent="-34734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FF0000"/>
              </a:buClr>
              <a:buSzTx/>
              <a:buFont typeface="Calibri" panose="020F0502020204030204" pitchFamily="34" charset="0"/>
              <a:buChar char="×"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4D5357"/>
                </a:solidFill>
                <a:effectLst/>
                <a:uLnTx/>
                <a:uFillTx/>
                <a:latin typeface="Calibri"/>
                <a:ea typeface="+mn-ea"/>
                <a:cs typeface="Arial"/>
                <a:sym typeface="Arial"/>
              </a:rPr>
              <a:t>Share market insights or proprietary information on products e.g. product development.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4D5357"/>
              </a:solidFill>
              <a:effectLst/>
              <a:uLnTx/>
              <a:uFillTx/>
              <a:latin typeface="Calibri"/>
              <a:ea typeface="Calibri"/>
              <a:cs typeface="Calibri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3699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928A781E-EDA8-A52D-C0C0-D39DBCF05F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5253" y="1680002"/>
            <a:ext cx="9797947" cy="1470025"/>
          </a:xfrm>
        </p:spPr>
        <p:txBody>
          <a:bodyPr/>
          <a:lstStyle/>
          <a:p>
            <a:r>
              <a:rPr lang="en-GB" noProof="0"/>
              <a:t>Agenda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D1C35B-7169-B34A-88B7-A7F8517A25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02818" y="3114103"/>
            <a:ext cx="4992786" cy="3132948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2400" noProof="0"/>
              <a:t>Why talk about Road Safety?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2400" noProof="0"/>
          </a:p>
          <a:p>
            <a:pPr>
              <a:buFont typeface="Wingdings" panose="05000000000000000000" pitchFamily="2" charset="2"/>
              <a:buChar char="q"/>
            </a:pPr>
            <a:r>
              <a:rPr lang="en-GB" sz="2400" noProof="0"/>
              <a:t>Program Elements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2400" noProof="0"/>
          </a:p>
          <a:p>
            <a:pPr>
              <a:buFont typeface="Wingdings" panose="05000000000000000000" pitchFamily="2" charset="2"/>
              <a:buChar char="q"/>
            </a:pPr>
            <a:r>
              <a:rPr lang="en-GB" sz="2400" noProof="0"/>
              <a:t>Key Takeaways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2400"/>
          </a:p>
          <a:p>
            <a:pPr>
              <a:buFont typeface="Wingdings" panose="05000000000000000000" pitchFamily="2" charset="2"/>
              <a:buChar char="q"/>
            </a:pPr>
            <a:r>
              <a:rPr lang="en-GB" sz="2400" noProof="0"/>
              <a:t>Q&amp;A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DF77945-7D0C-0171-EF80-9E205FC614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8390" y="2901431"/>
            <a:ext cx="4121880" cy="382450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053668B-1FD5-A1E9-E10D-15E98AA927D9}"/>
              </a:ext>
            </a:extLst>
          </p:cNvPr>
          <p:cNvSpPr txBox="1"/>
          <p:nvPr/>
        </p:nvSpPr>
        <p:spPr bwMode="gray">
          <a:xfrm>
            <a:off x="8440119" y="3519178"/>
            <a:ext cx="3341445" cy="36026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buClrTx/>
              <a:defRPr/>
            </a:pPr>
            <a:r>
              <a:rPr lang="en-US" sz="3600" b="1" kern="1200"/>
              <a:t>ROAD SAFETY</a:t>
            </a:r>
          </a:p>
        </p:txBody>
      </p:sp>
    </p:spTree>
    <p:extLst>
      <p:ext uri="{BB962C8B-B14F-4D97-AF65-F5344CB8AC3E}">
        <p14:creationId xmlns:p14="http://schemas.microsoft.com/office/powerpoint/2010/main" val="23914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F1DF0C-F759-571E-E732-3550223054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2E8CB7-C079-5516-94CD-A46818EF3F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8720" y="1828800"/>
            <a:ext cx="10568742" cy="2182872"/>
          </a:xfrm>
        </p:spPr>
        <p:txBody>
          <a:bodyPr>
            <a:normAutofit/>
          </a:bodyPr>
          <a:lstStyle/>
          <a:p>
            <a:r>
              <a:rPr lang="en-US"/>
              <a:t>Why talk about Road Safety?</a:t>
            </a:r>
            <a:br>
              <a:rPr lang="en-US"/>
            </a:br>
            <a:endParaRPr lang="en-GB">
              <a:latin typeface="Calibri"/>
            </a:endParaRPr>
          </a:p>
          <a:p>
            <a:pPr algn="l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D2F2E8-51E7-1CDB-122D-A2C8951730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2403" y="1770000"/>
            <a:ext cx="5279597" cy="5088000"/>
          </a:xfrm>
          <a:prstGeom prst="rect">
            <a:avLst/>
          </a:prstGeom>
        </p:spPr>
      </p:pic>
      <p:pic>
        <p:nvPicPr>
          <p:cNvPr id="7" name="Bild 8">
            <a:extLst>
              <a:ext uri="{FF2B5EF4-FFF2-40B4-BE49-F238E27FC236}">
                <a16:creationId xmlns:a16="http://schemas.microsoft.com/office/drawing/2014/main" id="{D245B24C-209E-6452-DA2F-DD0748C9C92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642" b="90000" l="10000" r="90000">
                        <a14:foregroundMark x1="23636" y1="2642" x2="23636" y2="11321"/>
                        <a14:foregroundMark x1="27727" y1="4340" x2="82727" y2="3774"/>
                        <a14:foregroundMark x1="82727" y1="3774" x2="76364" y2="3113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731" y="3000926"/>
            <a:ext cx="1780267" cy="428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867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>
          <a:extLst>
            <a:ext uri="{FF2B5EF4-FFF2-40B4-BE49-F238E27FC236}">
              <a16:creationId xmlns:a16="http://schemas.microsoft.com/office/drawing/2014/main" id="{23583174-FDB0-5917-FF27-032752015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2f13fe316c5_0_8">
            <a:extLst>
              <a:ext uri="{FF2B5EF4-FFF2-40B4-BE49-F238E27FC236}">
                <a16:creationId xmlns:a16="http://schemas.microsoft.com/office/drawing/2014/main" id="{72DFF9C3-B3B0-10BC-6956-1FEE710CAC1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0716" y="58014"/>
            <a:ext cx="7832083" cy="1184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ctr" anchorCtr="0">
            <a:normAutofit fontScale="90000"/>
          </a:bodyPr>
          <a:lstStyle/>
          <a:p>
            <a:r>
              <a:rPr lang="en-GB" sz="3600"/>
              <a:t>What is our messaging on Corporate’s Safety Responsibility?</a:t>
            </a:r>
            <a:endParaRPr sz="360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5260CA-F0D6-80A4-5572-09FC14C1A8B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pic>
        <p:nvPicPr>
          <p:cNvPr id="7" name="Picture 6" descr="A gate with signs on it&#10;&#10;AI-generated content may be incorrect.">
            <a:extLst>
              <a:ext uri="{FF2B5EF4-FFF2-40B4-BE49-F238E27FC236}">
                <a16:creationId xmlns:a16="http://schemas.microsoft.com/office/drawing/2014/main" id="{EF99EE85-8AEC-11C8-4B32-A8962626EE7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1300" y="1713848"/>
            <a:ext cx="6062998" cy="4547248"/>
          </a:xfrm>
          <a:prstGeom prst="rect">
            <a:avLst/>
          </a:prstGeom>
        </p:spPr>
      </p:pic>
      <p:pic>
        <p:nvPicPr>
          <p:cNvPr id="9" name="Picture 8" descr="A close-up of a gate&#10;&#10;AI-generated content may be incorrect.">
            <a:extLst>
              <a:ext uri="{FF2B5EF4-FFF2-40B4-BE49-F238E27FC236}">
                <a16:creationId xmlns:a16="http://schemas.microsoft.com/office/drawing/2014/main" id="{2370BE1A-0725-CE69-52D0-13F14944E05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41415" y="1713847"/>
            <a:ext cx="3836013" cy="4547249"/>
          </a:xfrm>
          <a:prstGeom prst="rect">
            <a:avLst/>
          </a:prstGeom>
        </p:spPr>
      </p:pic>
      <p:sp>
        <p:nvSpPr>
          <p:cNvPr id="3" name="Textbox">
            <a:extLst>
              <a:ext uri="{FF2B5EF4-FFF2-40B4-BE49-F238E27FC236}">
                <a16:creationId xmlns:a16="http://schemas.microsoft.com/office/drawing/2014/main" id="{C9BC8C31-76E4-A976-359F-E6C0B1F3960F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 bwMode="gray">
          <a:xfrm>
            <a:off x="741415" y="1291019"/>
            <a:ext cx="3836012" cy="366184"/>
          </a:xfrm>
          <a:prstGeom prst="rect">
            <a:avLst/>
          </a:prstGeom>
          <a:solidFill>
            <a:srgbClr val="EFEDEF"/>
          </a:solidFill>
        </p:spPr>
        <p:txBody>
          <a:bodyPr anchor="ctr"/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7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8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9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>
                <a:solidFill>
                  <a:schemeClr val="accent1"/>
                </a:solidFill>
              </a:rPr>
              <a:t>Site Entrance</a:t>
            </a:r>
          </a:p>
        </p:txBody>
      </p:sp>
      <p:sp>
        <p:nvSpPr>
          <p:cNvPr id="4" name="Textbox">
            <a:extLst>
              <a:ext uri="{FF2B5EF4-FFF2-40B4-BE49-F238E27FC236}">
                <a16:creationId xmlns:a16="http://schemas.microsoft.com/office/drawing/2014/main" id="{E6A8F2F1-EB21-2699-4D55-39A5851FFEB9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 bwMode="gray">
          <a:xfrm>
            <a:off x="5401299" y="1291019"/>
            <a:ext cx="6049285" cy="366184"/>
          </a:xfrm>
          <a:prstGeom prst="rect">
            <a:avLst/>
          </a:prstGeom>
          <a:solidFill>
            <a:srgbClr val="EFEDEF"/>
          </a:solidFill>
        </p:spPr>
        <p:txBody>
          <a:bodyPr anchor="ctr"/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7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7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8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1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9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>
                <a:solidFill>
                  <a:schemeClr val="accent1"/>
                </a:solidFill>
              </a:rPr>
              <a:t>Site Exit</a:t>
            </a:r>
          </a:p>
        </p:txBody>
      </p:sp>
    </p:spTree>
    <p:extLst>
      <p:ext uri="{BB962C8B-B14F-4D97-AF65-F5344CB8AC3E}">
        <p14:creationId xmlns:p14="http://schemas.microsoft.com/office/powerpoint/2010/main" val="2819106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4215B56-8920-4F06-ADBD-3CD95CA65CBD}"/>
              </a:ext>
            </a:extLst>
          </p:cNvPr>
          <p:cNvSpPr/>
          <p:nvPr/>
        </p:nvSpPr>
        <p:spPr bwMode="gray">
          <a:xfrm>
            <a:off x="795" y="0"/>
            <a:ext cx="12190413" cy="6858000"/>
          </a:xfrm>
          <a:prstGeom prst="rect">
            <a:avLst/>
          </a:prstGeom>
          <a:solidFill>
            <a:srgbClr val="F865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ClrTx/>
              <a:defRPr/>
            </a:pPr>
            <a:endParaRPr lang="en-US" sz="1800" kern="120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704C2BB-14C1-4154-8FB3-9A1013AE407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alphaModFix amt="20000"/>
          </a:blip>
          <a:srcRect l="2174" t="23323"/>
          <a:stretch>
            <a:fillRect/>
          </a:stretch>
        </p:blipFill>
        <p:spPr>
          <a:xfrm>
            <a:off x="1066394" y="1727253"/>
            <a:ext cx="5764079" cy="465568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3056D9B3-3469-2C50-1187-3D6FDEE60EA0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 bwMode="gray">
          <a:xfrm>
            <a:off x="534568" y="2206268"/>
            <a:ext cx="7408826" cy="864000"/>
          </a:xfrm>
          <a:prstGeom prst="rect">
            <a:avLst/>
          </a:prstGeom>
        </p:spPr>
        <p:txBody>
          <a:bodyPr anchor="b"/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rgbClr val="F86524"/>
              </a:buClr>
              <a:buSzPts val="1800"/>
              <a:defRPr/>
            </a:pPr>
            <a:endParaRPr lang="en-US" sz="3200" b="1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Inhaltsplatzhalter 6">
            <a:extLst>
              <a:ext uri="{FF2B5EF4-FFF2-40B4-BE49-F238E27FC236}">
                <a16:creationId xmlns:a16="http://schemas.microsoft.com/office/drawing/2014/main" id="{24B8A24A-9120-0E33-4F14-1E91E9A9B742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6655868" y="1670609"/>
            <a:ext cx="4991543" cy="398905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ts val="1200"/>
              </a:spcBef>
              <a:spcAft>
                <a:spcPts val="600"/>
              </a:spcAft>
              <a:buFontTx/>
              <a:buBlip>
                <a:blip r:embed="rId7"/>
              </a:buBlip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27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7"/>
              </a:buBlip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54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8"/>
              </a:buBlip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81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9"/>
              </a:buBlip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080000" indent="-270000" algn="l" defTabSz="914400" rtl="0" eaLnBrk="1" latinLnBrk="0" hangingPunct="1">
              <a:spcBef>
                <a:spcPts val="300"/>
              </a:spcBef>
              <a:spcAft>
                <a:spcPts val="600"/>
              </a:spcAft>
              <a:buFontTx/>
              <a:buBlip>
                <a:blip r:embed="rId10"/>
              </a:buBlip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Tx/>
              <a:defRPr/>
            </a:pP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Globally</a:t>
            </a: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 there are over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1300K deaths </a:t>
            </a: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from road accidents including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170K</a:t>
            </a:r>
            <a:r>
              <a:rPr lang="en-US">
                <a:solidFill>
                  <a:srgbClr val="FFC000"/>
                </a:solidFill>
                <a:latin typeface="Arial"/>
                <a:cs typeface="Arial"/>
              </a:rPr>
              <a:t> </a:t>
            </a: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in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India</a:t>
            </a: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.</a:t>
            </a:r>
          </a:p>
          <a:p>
            <a:pPr marL="285750" indent="-285750">
              <a:buClrTx/>
              <a:defRPr/>
            </a:pP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&gt; 50% road fatalities are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vulnerable traffic participants:</a:t>
            </a: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 pedestrians, motorcyclists, or cyclists</a:t>
            </a:r>
          </a:p>
          <a:p>
            <a:pPr marL="285750" indent="-285750">
              <a:buClrTx/>
              <a:defRPr/>
            </a:pP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UN Decade for Road Safety: </a:t>
            </a: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In 2021, UN pledged a decade of action for road safety to reduce road deaths and injuries by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50% by 2030 but progress is lacking</a:t>
            </a:r>
            <a:r>
              <a:rPr lang="en-US">
                <a:solidFill>
                  <a:schemeClr val="accent3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.</a:t>
            </a:r>
          </a:p>
          <a:p>
            <a:pPr marL="285750" indent="-285750">
              <a:buClrTx/>
              <a:defRPr/>
            </a:pP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Road accidents are the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leading</a:t>
            </a:r>
            <a:r>
              <a:rPr lang="en-US">
                <a:solidFill>
                  <a:schemeClr val="accent3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cause</a:t>
            </a:r>
            <a:r>
              <a:rPr lang="en-US">
                <a:solidFill>
                  <a:schemeClr val="accent3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of</a:t>
            </a:r>
            <a:r>
              <a:rPr lang="en-US">
                <a:solidFill>
                  <a:schemeClr val="accent3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fatal</a:t>
            </a:r>
            <a:r>
              <a:rPr lang="en-US">
                <a:solidFill>
                  <a:schemeClr val="accent3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injuries</a:t>
            </a:r>
            <a:r>
              <a:rPr lang="en-US">
                <a:solidFill>
                  <a:schemeClr val="accent3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 </a:t>
            </a: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for employees in most industries (both on or off the job)</a:t>
            </a:r>
          </a:p>
          <a:p>
            <a:pPr marL="285750" indent="-285750">
              <a:buClrTx/>
              <a:defRPr/>
            </a:pP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Most collisions are linked to our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behavior</a:t>
            </a: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 on the road and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are</a:t>
            </a:r>
            <a:r>
              <a:rPr lang="en-US">
                <a:solidFill>
                  <a:srgbClr val="FFCC00"/>
                </a:solidFill>
                <a:latin typeface="Arial"/>
                <a:cs typeface="Arial"/>
              </a:rPr>
              <a:t> </a:t>
            </a:r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  <a:latin typeface="Arial"/>
                <a:cs typeface="Arial"/>
              </a:rPr>
              <a:t>preventable</a:t>
            </a:r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E0F9F7-F0B9-91A9-710C-EA6B59713D73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393" y="2716547"/>
            <a:ext cx="6538454" cy="2387552"/>
          </a:xfrm>
          <a:prstGeom prst="rect">
            <a:avLst/>
          </a:prstGeom>
        </p:spPr>
      </p:pic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FDDF74DE-3221-342C-D6AA-BD7057AEC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2" name="Google Shape;19;p11">
            <a:extLst>
              <a:ext uri="{FF2B5EF4-FFF2-40B4-BE49-F238E27FC236}">
                <a16:creationId xmlns:a16="http://schemas.microsoft.com/office/drawing/2014/main" id="{52574053-CBF9-7BE0-1ECC-25EE5E2ACF47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0" y="0"/>
            <a:ext cx="12192000" cy="124800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Clr>
                <a:srgbClr val="F86524"/>
              </a:buClr>
              <a:buSzPts val="1800"/>
              <a:defRPr/>
            </a:pPr>
            <a:endParaRPr lang="en-US" sz="3200" b="1">
              <a:solidFill>
                <a:srgbClr val="F8652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Google Shape;22;p11">
            <a:extLst>
              <a:ext uri="{FF2B5EF4-FFF2-40B4-BE49-F238E27FC236}">
                <a16:creationId xmlns:a16="http://schemas.microsoft.com/office/drawing/2014/main" id="{9FF8A31B-AD48-4C83-0DAB-A6B2E0BBE091}"/>
              </a:ext>
            </a:extLst>
          </p:cNvPr>
          <p:cNvPicPr preferRelativeResize="0"/>
          <p:nvPr/>
        </p:nvPicPr>
        <p:blipFill rotWithShape="1">
          <a:blip r:embed="rId12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50199" y="248081"/>
            <a:ext cx="3022601" cy="75184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Google Shape;65;g2f13fe316c5_0_8">
            <a:extLst>
              <a:ext uri="{FF2B5EF4-FFF2-40B4-BE49-F238E27FC236}">
                <a16:creationId xmlns:a16="http://schemas.microsoft.com/office/drawing/2014/main" id="{EF1C1D1A-EC1B-D99B-0D12-3F615701BC9D}"/>
              </a:ext>
            </a:extLst>
          </p:cNvPr>
          <p:cNvSpPr txBox="1">
            <a:spLocks/>
          </p:cNvSpPr>
          <p:nvPr/>
        </p:nvSpPr>
        <p:spPr>
          <a:xfrm>
            <a:off x="600716" y="58014"/>
            <a:ext cx="7590783" cy="1184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ctr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buClr>
                <a:srgbClr val="F86524"/>
              </a:buClr>
              <a:buSzPts val="1800"/>
            </a:pPr>
            <a:r>
              <a:rPr lang="en-US" sz="3600" b="1">
                <a:solidFill>
                  <a:srgbClr val="F86524"/>
                </a:solidFill>
                <a:latin typeface="Calibri"/>
                <a:ea typeface="Calibri"/>
                <a:cs typeface="Calibri"/>
                <a:sym typeface="Calibri"/>
              </a:rPr>
              <a:t>It is a global challenge yet to be solved</a:t>
            </a:r>
          </a:p>
        </p:txBody>
      </p:sp>
    </p:spTree>
    <p:extLst>
      <p:ext uri="{BB962C8B-B14F-4D97-AF65-F5344CB8AC3E}">
        <p14:creationId xmlns:p14="http://schemas.microsoft.com/office/powerpoint/2010/main" val="96803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>
          <a:extLst>
            <a:ext uri="{FF2B5EF4-FFF2-40B4-BE49-F238E27FC236}">
              <a16:creationId xmlns:a16="http://schemas.microsoft.com/office/drawing/2014/main" id="{9D834BB8-A7C1-A3ED-6B55-9EE531FD8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2f13fe316c5_0_8">
            <a:extLst>
              <a:ext uri="{FF2B5EF4-FFF2-40B4-BE49-F238E27FC236}">
                <a16:creationId xmlns:a16="http://schemas.microsoft.com/office/drawing/2014/main" id="{CA2771A4-550D-934D-F703-E48B8F39DFF5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815666" y="3079000"/>
            <a:ext cx="4030275" cy="1487806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>
              <a:lnSpc>
                <a:spcPct val="115000"/>
              </a:lnSpc>
              <a:buSzPts val="1100"/>
            </a:pPr>
            <a:r>
              <a:rPr lang="en-GB" sz="4500" b="1">
                <a:solidFill>
                  <a:srgbClr val="F86524"/>
                </a:solidFill>
                <a:latin typeface="Calibri"/>
                <a:ea typeface="Calibri"/>
                <a:cs typeface="Calibri"/>
                <a:sym typeface="Calibri"/>
              </a:rPr>
              <a:t>       1,72,890 </a:t>
            </a:r>
            <a:endParaRPr sz="4500" b="1">
              <a:solidFill>
                <a:srgbClr val="F8652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 defTabSz="914309">
              <a:buSzPts val="2000"/>
            </a:pPr>
            <a:endParaRPr sz="2000">
              <a:solidFill>
                <a:srgbClr val="F86524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 defTabSz="914309">
              <a:buSzPts val="1400"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g2f13fe316c5_0_8">
            <a:extLst>
              <a:ext uri="{FF2B5EF4-FFF2-40B4-BE49-F238E27FC236}">
                <a16:creationId xmlns:a16="http://schemas.microsoft.com/office/drawing/2014/main" id="{4909862D-C8D3-4406-1E44-0C8E71B4066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0716" y="58014"/>
            <a:ext cx="7832083" cy="1184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ctr" anchorCtr="0">
            <a:normAutofit/>
          </a:bodyPr>
          <a:lstStyle/>
          <a:p>
            <a:r>
              <a:rPr lang="en-GB" sz="3600"/>
              <a:t>The Worrisome Reality of Indian Roads</a:t>
            </a:r>
            <a:endParaRPr sz="3600"/>
          </a:p>
        </p:txBody>
      </p:sp>
      <p:sp>
        <p:nvSpPr>
          <p:cNvPr id="68" name="Google Shape;68;g2f13fe316c5_0_8">
            <a:extLst>
              <a:ext uri="{FF2B5EF4-FFF2-40B4-BE49-F238E27FC236}">
                <a16:creationId xmlns:a16="http://schemas.microsoft.com/office/drawing/2014/main" id="{DD285415-C719-66BD-5F87-14B1DBFB2CA8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626239" y="3927403"/>
            <a:ext cx="4409126" cy="486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91413" rIns="91413" bIns="91413" anchor="t" anchorCtr="0">
            <a:noAutofit/>
          </a:bodyPr>
          <a:lstStyle/>
          <a:p>
            <a:pPr algn="ctr" defTabSz="914309">
              <a:buSzPts val="2000"/>
            </a:pPr>
            <a:r>
              <a:rPr lang="en-GB" sz="2000">
                <a:solidFill>
                  <a:srgbClr val="F86524"/>
                </a:solidFill>
                <a:latin typeface="Calibri"/>
                <a:ea typeface="Calibri"/>
                <a:cs typeface="Calibri"/>
                <a:sym typeface="Calibri"/>
              </a:rPr>
              <a:t>Road Accident Fatalities in India</a:t>
            </a:r>
            <a:endParaRPr sz="2000">
              <a:solidFill>
                <a:srgbClr val="F8652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0" name="Google Shape;70;g2f13fe316c5_0_8">
            <a:extLst>
              <a:ext uri="{FF2B5EF4-FFF2-40B4-BE49-F238E27FC236}">
                <a16:creationId xmlns:a16="http://schemas.microsoft.com/office/drawing/2014/main" id="{C35E3DFB-F47C-0A54-5F8D-ABF5FB0B026B}"/>
              </a:ext>
            </a:extLst>
          </p:cNvPr>
          <p:cNvPicPr preferRelativeResize="0"/>
          <p:nvPr/>
        </p:nvPicPr>
        <p:blipFill>
          <a:blip r:embed="rId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-5400000">
            <a:off x="5635828" y="3501692"/>
            <a:ext cx="437093" cy="67639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8497F8A-1055-BC33-EFBF-1937D70FFFCF}"/>
              </a:ext>
            </a:extLst>
          </p:cNvPr>
          <p:cNvSpPr txBox="1"/>
          <p:nvPr/>
        </p:nvSpPr>
        <p:spPr>
          <a:xfrm>
            <a:off x="827110" y="5896917"/>
            <a:ext cx="475627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SzPts val="1400"/>
            </a:pPr>
            <a:r>
              <a:rPr lang="en-US" i="1">
                <a:solidFill>
                  <a:srgbClr val="7F7F7F"/>
                </a:solidFill>
                <a:latin typeface="Calibri"/>
                <a:ea typeface="Calibri"/>
                <a:cs typeface="Calibri"/>
              </a:rPr>
              <a:t>Source: Road Accidents in India 2023 by MORTH </a:t>
            </a: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9446EFDB-DD8F-C505-079D-3ADB59E845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1826752"/>
              </p:ext>
            </p:extLst>
          </p:nvPr>
        </p:nvGraphicFramePr>
        <p:xfrm>
          <a:off x="6064193" y="1699098"/>
          <a:ext cx="5783188" cy="41978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" name="Callout: Line 1">
            <a:extLst>
              <a:ext uri="{FF2B5EF4-FFF2-40B4-BE49-F238E27FC236}">
                <a16:creationId xmlns:a16="http://schemas.microsoft.com/office/drawing/2014/main" id="{B6EB5FBC-AF9E-147A-BAF2-3CE4E8AC6722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10946153" y="2718297"/>
            <a:ext cx="901228" cy="447599"/>
          </a:xfrm>
          <a:prstGeom prst="borderCallout1">
            <a:avLst>
              <a:gd name="adj1" fmla="val 18750"/>
              <a:gd name="adj2" fmla="val -8333"/>
              <a:gd name="adj3" fmla="val 109405"/>
              <a:gd name="adj4" fmla="val -62930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40,000</a:t>
            </a:r>
          </a:p>
        </p:txBody>
      </p:sp>
      <p:sp>
        <p:nvSpPr>
          <p:cNvPr id="4" name="Callout: Line 3">
            <a:extLst>
              <a:ext uri="{FF2B5EF4-FFF2-40B4-BE49-F238E27FC236}">
                <a16:creationId xmlns:a16="http://schemas.microsoft.com/office/drawing/2014/main" id="{B8E9118C-E57E-EE79-9752-6FBC5DD26533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 flipH="1">
            <a:off x="6659064" y="5242439"/>
            <a:ext cx="916340" cy="429491"/>
          </a:xfrm>
          <a:prstGeom prst="borderCallout1">
            <a:avLst>
              <a:gd name="adj1" fmla="val 18750"/>
              <a:gd name="adj2" fmla="val -8333"/>
              <a:gd name="adj3" fmla="val -63411"/>
              <a:gd name="adj4" fmla="val -3950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84,000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4CDDCB-6EA3-D6CF-34C6-673DF371347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</p:spTree>
    <p:extLst>
      <p:ext uri="{BB962C8B-B14F-4D97-AF65-F5344CB8AC3E}">
        <p14:creationId xmlns:p14="http://schemas.microsoft.com/office/powerpoint/2010/main" val="1234276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P spid="2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>
          <a:extLst>
            <a:ext uri="{FF2B5EF4-FFF2-40B4-BE49-F238E27FC236}">
              <a16:creationId xmlns:a16="http://schemas.microsoft.com/office/drawing/2014/main" id="{FD53F3BD-6E05-8D80-B4CC-D10C43E113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6" name="Google Shape;76;g27fed437eb9_0_4">
            <a:extLst>
              <a:ext uri="{FF2B5EF4-FFF2-40B4-BE49-F238E27FC236}">
                <a16:creationId xmlns:a16="http://schemas.microsoft.com/office/drawing/2014/main" id="{FBD9DD7F-3EAD-7124-6CDD-E6940C57837E}"/>
              </a:ext>
            </a:extLst>
          </p:cNvPr>
          <p:cNvCxnSpPr/>
          <p:nvPr/>
        </p:nvCxnSpPr>
        <p:spPr>
          <a:xfrm rot="10800000" flipH="1">
            <a:off x="2885461" y="3675202"/>
            <a:ext cx="617020" cy="3000"/>
          </a:xfrm>
          <a:prstGeom prst="straightConnector1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7" name="Google Shape;77;g27fed437eb9_0_4">
            <a:extLst>
              <a:ext uri="{FF2B5EF4-FFF2-40B4-BE49-F238E27FC236}">
                <a16:creationId xmlns:a16="http://schemas.microsoft.com/office/drawing/2014/main" id="{6034B5F3-90FC-D122-0E14-450CF2F65AC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0717" y="58014"/>
            <a:ext cx="7462428" cy="1184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ctr" anchorCtr="0">
            <a:normAutofit fontScale="90000"/>
          </a:bodyPr>
          <a:lstStyle/>
          <a:p>
            <a:pPr>
              <a:buSzPct val="100000"/>
            </a:pPr>
            <a:r>
              <a:rPr lang="en-GB" sz="4000"/>
              <a:t>Road Risk Exposure for Pharma Sector</a:t>
            </a:r>
            <a:endParaRPr/>
          </a:p>
        </p:txBody>
      </p:sp>
      <p:cxnSp>
        <p:nvCxnSpPr>
          <p:cNvPr id="80" name="Google Shape;80;g27fed437eb9_0_4">
            <a:extLst>
              <a:ext uri="{FF2B5EF4-FFF2-40B4-BE49-F238E27FC236}">
                <a16:creationId xmlns:a16="http://schemas.microsoft.com/office/drawing/2014/main" id="{80CCED8F-5FB9-605B-C08C-77EA694C5DCC}"/>
              </a:ext>
            </a:extLst>
          </p:cNvPr>
          <p:cNvCxnSpPr>
            <a:stCxn id="81" idx="6"/>
            <a:endCxn id="82" idx="2"/>
          </p:cNvCxnSpPr>
          <p:nvPr/>
        </p:nvCxnSpPr>
        <p:spPr>
          <a:xfrm>
            <a:off x="2463174" y="3676693"/>
            <a:ext cx="881585" cy="1551698"/>
          </a:xfrm>
          <a:prstGeom prst="bentConnector3">
            <a:avLst>
              <a:gd name="adj1" fmla="val 49996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83" name="Google Shape;83;g27fed437eb9_0_4">
            <a:extLst>
              <a:ext uri="{FF2B5EF4-FFF2-40B4-BE49-F238E27FC236}">
                <a16:creationId xmlns:a16="http://schemas.microsoft.com/office/drawing/2014/main" id="{722BC311-4B6E-B0DB-5DAA-8F975B0F7EE6}"/>
              </a:ext>
            </a:extLst>
          </p:cNvPr>
          <p:cNvCxnSpPr>
            <a:stCxn id="81" idx="6"/>
            <a:endCxn id="84" idx="2"/>
          </p:cNvCxnSpPr>
          <p:nvPr/>
        </p:nvCxnSpPr>
        <p:spPr>
          <a:xfrm rot="10800000" flipH="1">
            <a:off x="2463174" y="2054805"/>
            <a:ext cx="881585" cy="1621889"/>
          </a:xfrm>
          <a:prstGeom prst="bentConnector3">
            <a:avLst>
              <a:gd name="adj1" fmla="val 49996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85" name="Google Shape;85;g27fed437eb9_0_4">
            <a:extLst>
              <a:ext uri="{FF2B5EF4-FFF2-40B4-BE49-F238E27FC236}">
                <a16:creationId xmlns:a16="http://schemas.microsoft.com/office/drawing/2014/main" id="{CB093642-3849-392A-91AC-9AE697E1F7B3}"/>
              </a:ext>
            </a:extLst>
          </p:cNvPr>
          <p:cNvCxnSpPr>
            <a:stCxn id="86" idx="3"/>
            <a:endCxn id="87" idx="2"/>
          </p:cNvCxnSpPr>
          <p:nvPr/>
        </p:nvCxnSpPr>
        <p:spPr>
          <a:xfrm rot="10800000" flipH="1">
            <a:off x="5152802" y="1571647"/>
            <a:ext cx="2303700" cy="483237"/>
          </a:xfrm>
          <a:prstGeom prst="bentConnector3">
            <a:avLst>
              <a:gd name="adj1" fmla="val 49997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88" name="Google Shape;88;g27fed437eb9_0_4">
            <a:extLst>
              <a:ext uri="{FF2B5EF4-FFF2-40B4-BE49-F238E27FC236}">
                <a16:creationId xmlns:a16="http://schemas.microsoft.com/office/drawing/2014/main" id="{9A85358A-FD1E-37C2-DC04-B3418AF4A3AB}"/>
              </a:ext>
            </a:extLst>
          </p:cNvPr>
          <p:cNvCxnSpPr>
            <a:stCxn id="86" idx="3"/>
          </p:cNvCxnSpPr>
          <p:nvPr/>
        </p:nvCxnSpPr>
        <p:spPr>
          <a:xfrm>
            <a:off x="5152802" y="2054883"/>
            <a:ext cx="2303700" cy="445442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89" name="Google Shape;89;g27fed437eb9_0_4">
            <a:extLst>
              <a:ext uri="{FF2B5EF4-FFF2-40B4-BE49-F238E27FC236}">
                <a16:creationId xmlns:a16="http://schemas.microsoft.com/office/drawing/2014/main" id="{C953F1A9-51AA-436B-4979-D36AFF73D8CD}"/>
              </a:ext>
            </a:extLst>
          </p:cNvPr>
          <p:cNvGrpSpPr/>
          <p:nvPr/>
        </p:nvGrpSpPr>
        <p:grpSpPr>
          <a:xfrm>
            <a:off x="7456371" y="1358845"/>
            <a:ext cx="2434435" cy="425534"/>
            <a:chOff x="5592550" y="1018957"/>
            <a:chExt cx="1826109" cy="319200"/>
          </a:xfrm>
        </p:grpSpPr>
        <p:sp>
          <p:nvSpPr>
            <p:cNvPr id="90" name="Google Shape;90;g27fed437eb9_0_4">
              <a:extLst>
                <a:ext uri="{FF2B5EF4-FFF2-40B4-BE49-F238E27FC236}">
                  <a16:creationId xmlns:a16="http://schemas.microsoft.com/office/drawing/2014/main" id="{E2B4DC11-35B2-732A-25B9-BECF1634168B}"/>
                </a:ext>
              </a:extLst>
            </p:cNvPr>
            <p:cNvSpPr/>
            <p:nvPr/>
          </p:nvSpPr>
          <p:spPr>
            <a:xfrm>
              <a:off x="5766559" y="1018957"/>
              <a:ext cx="1652100" cy="3192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r>
                <a:rPr lang="en-GB" sz="200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Urban &amp; Rural</a:t>
              </a:r>
              <a:endParaRPr sz="20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7" name="Google Shape;87;g27fed437eb9_0_4">
              <a:extLst>
                <a:ext uri="{FF2B5EF4-FFF2-40B4-BE49-F238E27FC236}">
                  <a16:creationId xmlns:a16="http://schemas.microsoft.com/office/drawing/2014/main" id="{8A7C21E0-872E-4843-7E47-4B3459A24FA9}"/>
                </a:ext>
              </a:extLst>
            </p:cNvPr>
            <p:cNvSpPr/>
            <p:nvPr/>
          </p:nvSpPr>
          <p:spPr>
            <a:xfrm>
              <a:off x="5592550" y="1091550"/>
              <a:ext cx="174000" cy="174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endParaRPr/>
            </a:p>
          </p:txBody>
        </p:sp>
      </p:grpSp>
      <p:sp>
        <p:nvSpPr>
          <p:cNvPr id="86" name="Google Shape;86;g27fed437eb9_0_4">
            <a:extLst>
              <a:ext uri="{FF2B5EF4-FFF2-40B4-BE49-F238E27FC236}">
                <a16:creationId xmlns:a16="http://schemas.microsoft.com/office/drawing/2014/main" id="{47C6C966-79E5-C29A-47D6-9DEEADAD56C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3576647" y="1784316"/>
            <a:ext cx="1576156" cy="54113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121884" tIns="121884" rIns="121884" bIns="121884" anchor="ctr" anchorCtr="0">
            <a:noAutofit/>
          </a:bodyPr>
          <a:lstStyle/>
          <a:p>
            <a:pPr defTabSz="914309"/>
            <a:r>
              <a:rPr lang="en-GB" sz="20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Sales Reps</a:t>
            </a:r>
            <a:endParaRPr sz="20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g27fed437eb9_0_4">
            <a:extLst>
              <a:ext uri="{FF2B5EF4-FFF2-40B4-BE49-F238E27FC236}">
                <a16:creationId xmlns:a16="http://schemas.microsoft.com/office/drawing/2014/main" id="{09432647-ADD3-9FCF-F40A-9DC513CEE726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3344684" y="1907398"/>
            <a:ext cx="286463" cy="2948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884" tIns="121884" rIns="121884" bIns="121884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91" name="Google Shape;91;g27fed437eb9_0_4">
            <a:extLst>
              <a:ext uri="{FF2B5EF4-FFF2-40B4-BE49-F238E27FC236}">
                <a16:creationId xmlns:a16="http://schemas.microsoft.com/office/drawing/2014/main" id="{3004C97F-68AB-6680-887A-AB951E40FB1A}"/>
              </a:ext>
            </a:extLst>
          </p:cNvPr>
          <p:cNvSpPr/>
          <p:nvPr>
            <p:custDataLst>
              <p:tags r:id="rId3"/>
            </p:custDataLst>
          </p:nvPr>
        </p:nvSpPr>
        <p:spPr>
          <a:xfrm>
            <a:off x="592443" y="3371097"/>
            <a:ext cx="1576156" cy="541134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121884" tIns="121884" rIns="121884" bIns="121884" anchor="ctr" anchorCtr="0">
            <a:noAutofit/>
          </a:bodyPr>
          <a:lstStyle/>
          <a:p>
            <a:pPr algn="ctr" defTabSz="914309"/>
            <a:r>
              <a:rPr lang="en-GB" sz="20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Personnel on the Road</a:t>
            </a:r>
            <a:endParaRPr sz="20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g27fed437eb9_0_4">
            <a:extLst>
              <a:ext uri="{FF2B5EF4-FFF2-40B4-BE49-F238E27FC236}">
                <a16:creationId xmlns:a16="http://schemas.microsoft.com/office/drawing/2014/main" id="{14D76F44-274C-27AE-43F4-6952FF541D66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2096021" y="3494167"/>
            <a:ext cx="367152" cy="36505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21884" tIns="121884" rIns="121884" bIns="121884" anchor="ctr" anchorCtr="0">
            <a:noAutofit/>
          </a:bodyPr>
          <a:lstStyle/>
          <a:p>
            <a:pPr defTabSz="914309"/>
            <a:endParaRPr/>
          </a:p>
        </p:txBody>
      </p:sp>
      <p:grpSp>
        <p:nvGrpSpPr>
          <p:cNvPr id="92" name="Google Shape;92;g27fed437eb9_0_4">
            <a:extLst>
              <a:ext uri="{FF2B5EF4-FFF2-40B4-BE49-F238E27FC236}">
                <a16:creationId xmlns:a16="http://schemas.microsoft.com/office/drawing/2014/main" id="{0A4D8779-5752-2CCD-A208-0FBB7C3584E4}"/>
              </a:ext>
            </a:extLst>
          </p:cNvPr>
          <p:cNvGrpSpPr/>
          <p:nvPr/>
        </p:nvGrpSpPr>
        <p:grpSpPr>
          <a:xfrm>
            <a:off x="3344684" y="4957879"/>
            <a:ext cx="1808119" cy="541134"/>
            <a:chOff x="3650050" y="3348150"/>
            <a:chExt cx="1356300" cy="319200"/>
          </a:xfrm>
        </p:grpSpPr>
        <p:sp>
          <p:nvSpPr>
            <p:cNvPr id="93" name="Google Shape;93;g27fed437eb9_0_4">
              <a:extLst>
                <a:ext uri="{FF2B5EF4-FFF2-40B4-BE49-F238E27FC236}">
                  <a16:creationId xmlns:a16="http://schemas.microsoft.com/office/drawing/2014/main" id="{80FC3529-4233-1C57-D1B7-D94762FCA524}"/>
                </a:ext>
              </a:extLst>
            </p:cNvPr>
            <p:cNvSpPr/>
            <p:nvPr/>
          </p:nvSpPr>
          <p:spPr>
            <a:xfrm>
              <a:off x="3824050" y="3348150"/>
              <a:ext cx="1182300" cy="3192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r>
                <a:rPr lang="en-GB" sz="2000">
                  <a:solidFill>
                    <a:srgbClr val="DBDBDB"/>
                  </a:solidFill>
                  <a:latin typeface="Calibri"/>
                  <a:ea typeface="Calibri"/>
                  <a:cs typeface="Calibri"/>
                  <a:sym typeface="Calibri"/>
                </a:rPr>
                <a:t>Logistics</a:t>
              </a:r>
            </a:p>
          </p:txBody>
        </p:sp>
        <p:sp>
          <p:nvSpPr>
            <p:cNvPr id="82" name="Google Shape;82;g27fed437eb9_0_4">
              <a:extLst>
                <a:ext uri="{FF2B5EF4-FFF2-40B4-BE49-F238E27FC236}">
                  <a16:creationId xmlns:a16="http://schemas.microsoft.com/office/drawing/2014/main" id="{99BB2D25-D50A-FC00-C3A3-15E8E327DB78}"/>
                </a:ext>
              </a:extLst>
            </p:cNvPr>
            <p:cNvSpPr/>
            <p:nvPr/>
          </p:nvSpPr>
          <p:spPr>
            <a:xfrm>
              <a:off x="3650050" y="3420752"/>
              <a:ext cx="214800" cy="174000"/>
            </a:xfrm>
            <a:prstGeom prst="ellipse">
              <a:avLst/>
            </a:prstGeom>
            <a:solidFill>
              <a:srgbClr val="C5330B"/>
            </a:solidFill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endParaRPr/>
            </a:p>
          </p:txBody>
        </p:sp>
      </p:grpSp>
      <p:grpSp>
        <p:nvGrpSpPr>
          <p:cNvPr id="94" name="Google Shape;94;g27fed437eb9_0_4">
            <a:extLst>
              <a:ext uri="{FF2B5EF4-FFF2-40B4-BE49-F238E27FC236}">
                <a16:creationId xmlns:a16="http://schemas.microsoft.com/office/drawing/2014/main" id="{F5E9DF92-CBEB-B7CB-930E-F7A2B67D83B9}"/>
              </a:ext>
            </a:extLst>
          </p:cNvPr>
          <p:cNvGrpSpPr/>
          <p:nvPr/>
        </p:nvGrpSpPr>
        <p:grpSpPr>
          <a:xfrm>
            <a:off x="7456371" y="2325444"/>
            <a:ext cx="2535619" cy="425534"/>
            <a:chOff x="5592550" y="1933342"/>
            <a:chExt cx="1902010" cy="319200"/>
          </a:xfrm>
        </p:grpSpPr>
        <p:sp>
          <p:nvSpPr>
            <p:cNvPr id="95" name="Google Shape;95;g27fed437eb9_0_4">
              <a:extLst>
                <a:ext uri="{FF2B5EF4-FFF2-40B4-BE49-F238E27FC236}">
                  <a16:creationId xmlns:a16="http://schemas.microsoft.com/office/drawing/2014/main" id="{2B9C5B58-4B52-0E51-65CC-7B40A2949514}"/>
                </a:ext>
              </a:extLst>
            </p:cNvPr>
            <p:cNvSpPr/>
            <p:nvPr/>
          </p:nvSpPr>
          <p:spPr>
            <a:xfrm>
              <a:off x="5766560" y="1933342"/>
              <a:ext cx="1728000" cy="3192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r>
                <a:rPr lang="en-GB" sz="200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2 &amp; 4-Wheeler</a:t>
              </a:r>
              <a:endParaRPr sz="20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6" name="Google Shape;96;g27fed437eb9_0_4">
              <a:extLst>
                <a:ext uri="{FF2B5EF4-FFF2-40B4-BE49-F238E27FC236}">
                  <a16:creationId xmlns:a16="http://schemas.microsoft.com/office/drawing/2014/main" id="{531AA39E-5BAB-60F6-1B40-15EE8F28AE49}"/>
                </a:ext>
              </a:extLst>
            </p:cNvPr>
            <p:cNvSpPr/>
            <p:nvPr/>
          </p:nvSpPr>
          <p:spPr>
            <a:xfrm>
              <a:off x="5592550" y="1991250"/>
              <a:ext cx="174000" cy="1740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endParaRPr/>
            </a:p>
          </p:txBody>
        </p:sp>
      </p:grpSp>
      <p:cxnSp>
        <p:nvCxnSpPr>
          <p:cNvPr id="97" name="Google Shape;97;g27fed437eb9_0_4">
            <a:extLst>
              <a:ext uri="{FF2B5EF4-FFF2-40B4-BE49-F238E27FC236}">
                <a16:creationId xmlns:a16="http://schemas.microsoft.com/office/drawing/2014/main" id="{4C5D1D71-2643-D646-03AC-92F2CEDAD826}"/>
              </a:ext>
            </a:extLst>
          </p:cNvPr>
          <p:cNvCxnSpPr>
            <a:endCxn id="98" idx="2"/>
          </p:cNvCxnSpPr>
          <p:nvPr/>
        </p:nvCxnSpPr>
        <p:spPr>
          <a:xfrm rot="10800000" flipH="1">
            <a:off x="5152795" y="4745141"/>
            <a:ext cx="2303700" cy="483237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99" name="Google Shape;99;g27fed437eb9_0_4">
            <a:extLst>
              <a:ext uri="{FF2B5EF4-FFF2-40B4-BE49-F238E27FC236}">
                <a16:creationId xmlns:a16="http://schemas.microsoft.com/office/drawing/2014/main" id="{34F541DE-9EF9-3924-4304-15A274E5A51C}"/>
              </a:ext>
            </a:extLst>
          </p:cNvPr>
          <p:cNvCxnSpPr/>
          <p:nvPr/>
        </p:nvCxnSpPr>
        <p:spPr>
          <a:xfrm>
            <a:off x="5152927" y="5228420"/>
            <a:ext cx="2303700" cy="445442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00" name="Google Shape;100;g27fed437eb9_0_4">
            <a:extLst>
              <a:ext uri="{FF2B5EF4-FFF2-40B4-BE49-F238E27FC236}">
                <a16:creationId xmlns:a16="http://schemas.microsoft.com/office/drawing/2014/main" id="{E69F78AC-A637-C17E-6625-00A398B660D5}"/>
              </a:ext>
            </a:extLst>
          </p:cNvPr>
          <p:cNvGrpSpPr/>
          <p:nvPr/>
        </p:nvGrpSpPr>
        <p:grpSpPr>
          <a:xfrm>
            <a:off x="7456496" y="4532382"/>
            <a:ext cx="2767585" cy="425534"/>
            <a:chOff x="5592550" y="1018957"/>
            <a:chExt cx="2076011" cy="319200"/>
          </a:xfrm>
        </p:grpSpPr>
        <p:sp>
          <p:nvSpPr>
            <p:cNvPr id="101" name="Google Shape;101;g27fed437eb9_0_4">
              <a:extLst>
                <a:ext uri="{FF2B5EF4-FFF2-40B4-BE49-F238E27FC236}">
                  <a16:creationId xmlns:a16="http://schemas.microsoft.com/office/drawing/2014/main" id="{D8D6CBA2-529D-30E6-5C76-9BD27006CB5A}"/>
                </a:ext>
              </a:extLst>
            </p:cNvPr>
            <p:cNvSpPr/>
            <p:nvPr/>
          </p:nvSpPr>
          <p:spPr>
            <a:xfrm>
              <a:off x="5766561" y="1018957"/>
              <a:ext cx="1902000" cy="3192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r>
                <a:rPr lang="en-GB" sz="2000">
                  <a:solidFill>
                    <a:srgbClr val="DBDBDB"/>
                  </a:solidFill>
                  <a:latin typeface="Calibri"/>
                  <a:ea typeface="Calibri"/>
                  <a:cs typeface="Calibri"/>
                  <a:sym typeface="Calibri"/>
                </a:rPr>
                <a:t>Bulk</a:t>
              </a:r>
              <a:r>
                <a:rPr lang="en-GB" sz="200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r>
                <a:rPr lang="en-GB" sz="2000">
                  <a:solidFill>
                    <a:srgbClr val="DBDBDB"/>
                  </a:solidFill>
                  <a:latin typeface="Calibri"/>
                  <a:ea typeface="Calibri"/>
                  <a:cs typeface="Calibri"/>
                  <a:sym typeface="Calibri"/>
                </a:rPr>
                <a:t>Chemicals</a:t>
              </a:r>
            </a:p>
          </p:txBody>
        </p:sp>
        <p:sp>
          <p:nvSpPr>
            <p:cNvPr id="98" name="Google Shape;98;g27fed437eb9_0_4">
              <a:extLst>
                <a:ext uri="{FF2B5EF4-FFF2-40B4-BE49-F238E27FC236}">
                  <a16:creationId xmlns:a16="http://schemas.microsoft.com/office/drawing/2014/main" id="{0BA76110-AE6D-FE23-DF47-88378D628D6A}"/>
                </a:ext>
              </a:extLst>
            </p:cNvPr>
            <p:cNvSpPr/>
            <p:nvPr/>
          </p:nvSpPr>
          <p:spPr>
            <a:xfrm>
              <a:off x="5592550" y="1091550"/>
              <a:ext cx="174000" cy="174000"/>
            </a:xfrm>
            <a:prstGeom prst="ellipse">
              <a:avLst/>
            </a:prstGeom>
            <a:solidFill>
              <a:srgbClr val="C5330B"/>
            </a:solidFill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endParaRPr/>
            </a:p>
          </p:txBody>
        </p:sp>
      </p:grpSp>
      <p:grpSp>
        <p:nvGrpSpPr>
          <p:cNvPr id="102" name="Google Shape;102;g27fed437eb9_0_4">
            <a:extLst>
              <a:ext uri="{FF2B5EF4-FFF2-40B4-BE49-F238E27FC236}">
                <a16:creationId xmlns:a16="http://schemas.microsoft.com/office/drawing/2014/main" id="{30D43884-D612-0A66-0778-8FF2A51B0965}"/>
              </a:ext>
            </a:extLst>
          </p:cNvPr>
          <p:cNvGrpSpPr/>
          <p:nvPr/>
        </p:nvGrpSpPr>
        <p:grpSpPr>
          <a:xfrm>
            <a:off x="7456496" y="5498981"/>
            <a:ext cx="3782232" cy="425534"/>
            <a:chOff x="5592550" y="1933342"/>
            <a:chExt cx="2837115" cy="319200"/>
          </a:xfrm>
        </p:grpSpPr>
        <p:sp>
          <p:nvSpPr>
            <p:cNvPr id="103" name="Google Shape;103;g27fed437eb9_0_4">
              <a:extLst>
                <a:ext uri="{FF2B5EF4-FFF2-40B4-BE49-F238E27FC236}">
                  <a16:creationId xmlns:a16="http://schemas.microsoft.com/office/drawing/2014/main" id="{AAB850DE-2419-745F-F993-DE4AB6A47E2A}"/>
                </a:ext>
              </a:extLst>
            </p:cNvPr>
            <p:cNvSpPr/>
            <p:nvPr/>
          </p:nvSpPr>
          <p:spPr>
            <a:xfrm>
              <a:off x="5766565" y="1933342"/>
              <a:ext cx="2663100" cy="3192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r>
                <a:rPr lang="en-GB" sz="2000">
                  <a:solidFill>
                    <a:srgbClr val="DBDBDB"/>
                  </a:solidFill>
                  <a:latin typeface="Calibri"/>
                  <a:ea typeface="Calibri"/>
                  <a:cs typeface="Calibri"/>
                  <a:sym typeface="Calibri"/>
                </a:rPr>
                <a:t>Finished Goods</a:t>
              </a:r>
            </a:p>
          </p:txBody>
        </p:sp>
        <p:sp>
          <p:nvSpPr>
            <p:cNvPr id="104" name="Google Shape;104;g27fed437eb9_0_4">
              <a:extLst>
                <a:ext uri="{FF2B5EF4-FFF2-40B4-BE49-F238E27FC236}">
                  <a16:creationId xmlns:a16="http://schemas.microsoft.com/office/drawing/2014/main" id="{92A85D3C-F5A9-A938-1E9F-150DC70E9C1E}"/>
                </a:ext>
              </a:extLst>
            </p:cNvPr>
            <p:cNvSpPr/>
            <p:nvPr/>
          </p:nvSpPr>
          <p:spPr>
            <a:xfrm>
              <a:off x="5592550" y="1991250"/>
              <a:ext cx="174000" cy="174000"/>
            </a:xfrm>
            <a:prstGeom prst="ellipse">
              <a:avLst/>
            </a:prstGeom>
            <a:solidFill>
              <a:srgbClr val="C5330B"/>
            </a:solidFill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endParaRPr/>
            </a:p>
          </p:txBody>
        </p:sp>
      </p:grpSp>
      <p:cxnSp>
        <p:nvCxnSpPr>
          <p:cNvPr id="105" name="Google Shape;105;g27fed437eb9_0_4">
            <a:extLst>
              <a:ext uri="{FF2B5EF4-FFF2-40B4-BE49-F238E27FC236}">
                <a16:creationId xmlns:a16="http://schemas.microsoft.com/office/drawing/2014/main" id="{26269EB7-C150-9EBC-DFD0-1298C8C5F51D}"/>
              </a:ext>
            </a:extLst>
          </p:cNvPr>
          <p:cNvCxnSpPr>
            <a:endCxn id="106" idx="2"/>
          </p:cNvCxnSpPr>
          <p:nvPr/>
        </p:nvCxnSpPr>
        <p:spPr>
          <a:xfrm rot="10800000" flipH="1">
            <a:off x="5152795" y="3158384"/>
            <a:ext cx="2303700" cy="483237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7" name="Google Shape;107;g27fed437eb9_0_4">
            <a:extLst>
              <a:ext uri="{FF2B5EF4-FFF2-40B4-BE49-F238E27FC236}">
                <a16:creationId xmlns:a16="http://schemas.microsoft.com/office/drawing/2014/main" id="{8E3CFD4E-67C8-2FB9-1CB7-1E74C009D3EA}"/>
              </a:ext>
            </a:extLst>
          </p:cNvPr>
          <p:cNvCxnSpPr/>
          <p:nvPr/>
        </p:nvCxnSpPr>
        <p:spPr>
          <a:xfrm>
            <a:off x="5152927" y="3641663"/>
            <a:ext cx="2303700" cy="445442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rgbClr val="C2C2C2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08" name="Google Shape;108;g27fed437eb9_0_4">
            <a:extLst>
              <a:ext uri="{FF2B5EF4-FFF2-40B4-BE49-F238E27FC236}">
                <a16:creationId xmlns:a16="http://schemas.microsoft.com/office/drawing/2014/main" id="{72D2F5FC-8B72-3802-99CC-F51147F54A26}"/>
              </a:ext>
            </a:extLst>
          </p:cNvPr>
          <p:cNvGrpSpPr/>
          <p:nvPr/>
        </p:nvGrpSpPr>
        <p:grpSpPr>
          <a:xfrm>
            <a:off x="7456497" y="2945613"/>
            <a:ext cx="3898201" cy="425534"/>
            <a:chOff x="5592550" y="1018947"/>
            <a:chExt cx="2924105" cy="319200"/>
          </a:xfrm>
        </p:grpSpPr>
        <p:sp>
          <p:nvSpPr>
            <p:cNvPr id="109" name="Google Shape;109;g27fed437eb9_0_4">
              <a:extLst>
                <a:ext uri="{FF2B5EF4-FFF2-40B4-BE49-F238E27FC236}">
                  <a16:creationId xmlns:a16="http://schemas.microsoft.com/office/drawing/2014/main" id="{CB52E786-0839-DCCA-4100-997B1A046410}"/>
                </a:ext>
              </a:extLst>
            </p:cNvPr>
            <p:cNvSpPr/>
            <p:nvPr/>
          </p:nvSpPr>
          <p:spPr>
            <a:xfrm>
              <a:off x="5766555" y="1018947"/>
              <a:ext cx="2750100" cy="3192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r>
                <a:rPr lang="en-GB" sz="200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2 &amp; 4-Wheeler (Own)</a:t>
              </a:r>
            </a:p>
          </p:txBody>
        </p:sp>
        <p:sp>
          <p:nvSpPr>
            <p:cNvPr id="106" name="Google Shape;106;g27fed437eb9_0_4">
              <a:extLst>
                <a:ext uri="{FF2B5EF4-FFF2-40B4-BE49-F238E27FC236}">
                  <a16:creationId xmlns:a16="http://schemas.microsoft.com/office/drawing/2014/main" id="{67BD85D5-2A27-051D-CEB2-CA1853D6585F}"/>
                </a:ext>
              </a:extLst>
            </p:cNvPr>
            <p:cNvSpPr/>
            <p:nvPr/>
          </p:nvSpPr>
          <p:spPr>
            <a:xfrm>
              <a:off x="5592550" y="1091550"/>
              <a:ext cx="174000" cy="174000"/>
            </a:xfrm>
            <a:prstGeom prst="ellipse">
              <a:avLst/>
            </a:prstGeom>
            <a:solidFill>
              <a:srgbClr val="E25305"/>
            </a:solidFill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endParaRPr/>
            </a:p>
          </p:txBody>
        </p:sp>
      </p:grpSp>
      <p:grpSp>
        <p:nvGrpSpPr>
          <p:cNvPr id="110" name="Google Shape;110;g27fed437eb9_0_4">
            <a:extLst>
              <a:ext uri="{FF2B5EF4-FFF2-40B4-BE49-F238E27FC236}">
                <a16:creationId xmlns:a16="http://schemas.microsoft.com/office/drawing/2014/main" id="{44EACD73-99A1-FBF3-A9D9-A59D37E6BB0D}"/>
              </a:ext>
            </a:extLst>
          </p:cNvPr>
          <p:cNvGrpSpPr/>
          <p:nvPr/>
        </p:nvGrpSpPr>
        <p:grpSpPr>
          <a:xfrm>
            <a:off x="7456495" y="3912237"/>
            <a:ext cx="3202720" cy="425534"/>
            <a:chOff x="5592550" y="1933351"/>
            <a:chExt cx="2402413" cy="319200"/>
          </a:xfrm>
        </p:grpSpPr>
        <p:sp>
          <p:nvSpPr>
            <p:cNvPr id="111" name="Google Shape;111;g27fed437eb9_0_4">
              <a:extLst>
                <a:ext uri="{FF2B5EF4-FFF2-40B4-BE49-F238E27FC236}">
                  <a16:creationId xmlns:a16="http://schemas.microsoft.com/office/drawing/2014/main" id="{A313D05A-78AB-50F6-D5C2-AAD28A54B006}"/>
                </a:ext>
              </a:extLst>
            </p:cNvPr>
            <p:cNvSpPr/>
            <p:nvPr/>
          </p:nvSpPr>
          <p:spPr>
            <a:xfrm>
              <a:off x="5766563" y="1933351"/>
              <a:ext cx="2228400" cy="319200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r>
                <a:rPr lang="en-GB" sz="2000">
                  <a:solidFill>
                    <a:srgbClr val="7F7F7F"/>
                  </a:solidFill>
                  <a:latin typeface="Calibri"/>
                  <a:ea typeface="Calibri"/>
                  <a:cs typeface="Calibri"/>
                  <a:sym typeface="Calibri"/>
                </a:rPr>
                <a:t>Buses, Tempos &amp; Cabs</a:t>
              </a:r>
            </a:p>
          </p:txBody>
        </p:sp>
        <p:sp>
          <p:nvSpPr>
            <p:cNvPr id="112" name="Google Shape;112;g27fed437eb9_0_4">
              <a:extLst>
                <a:ext uri="{FF2B5EF4-FFF2-40B4-BE49-F238E27FC236}">
                  <a16:creationId xmlns:a16="http://schemas.microsoft.com/office/drawing/2014/main" id="{560A8681-0B37-E8FB-AFAD-B2B6616990C4}"/>
                </a:ext>
              </a:extLst>
            </p:cNvPr>
            <p:cNvSpPr/>
            <p:nvPr/>
          </p:nvSpPr>
          <p:spPr>
            <a:xfrm>
              <a:off x="5592550" y="1991250"/>
              <a:ext cx="174000" cy="174000"/>
            </a:xfrm>
            <a:prstGeom prst="ellipse">
              <a:avLst/>
            </a:prstGeom>
            <a:solidFill>
              <a:srgbClr val="E25305"/>
            </a:solidFill>
            <a:ln>
              <a:noFill/>
            </a:ln>
          </p:spPr>
          <p:txBody>
            <a:bodyPr spcFirstLastPara="1" wrap="square" lIns="121884" tIns="121884" rIns="121884" bIns="121884" anchor="ctr" anchorCtr="0">
              <a:noAutofit/>
            </a:bodyPr>
            <a:lstStyle/>
            <a:p>
              <a:pPr defTabSz="914309"/>
              <a:endParaRPr/>
            </a:p>
          </p:txBody>
        </p:sp>
      </p:grpSp>
      <p:sp>
        <p:nvSpPr>
          <p:cNvPr id="113" name="Google Shape;113;g27fed437eb9_0_4">
            <a:extLst>
              <a:ext uri="{FF2B5EF4-FFF2-40B4-BE49-F238E27FC236}">
                <a16:creationId xmlns:a16="http://schemas.microsoft.com/office/drawing/2014/main" id="{5DD8F984-3377-EB44-DC9D-FFE6AF2F4CB5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3566136" y="3371085"/>
            <a:ext cx="1576295" cy="54113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  <p:txBody>
          <a:bodyPr spcFirstLastPara="1" wrap="square" lIns="121884" tIns="121884" rIns="121884" bIns="121884" anchor="ctr" anchorCtr="0">
            <a:noAutofit/>
          </a:bodyPr>
          <a:lstStyle/>
          <a:p>
            <a:pPr defTabSz="914309"/>
            <a:r>
              <a:rPr lang="en-GB" sz="20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Work Commute</a:t>
            </a:r>
          </a:p>
        </p:txBody>
      </p:sp>
      <p:sp>
        <p:nvSpPr>
          <p:cNvPr id="114" name="Google Shape;114;g27fed437eb9_0_4">
            <a:extLst>
              <a:ext uri="{FF2B5EF4-FFF2-40B4-BE49-F238E27FC236}">
                <a16:creationId xmlns:a16="http://schemas.microsoft.com/office/drawing/2014/main" id="{EEBDF05E-4B1D-7F7E-0B07-249C1AAA60C2}"/>
              </a:ext>
            </a:extLst>
          </p:cNvPr>
          <p:cNvSpPr/>
          <p:nvPr>
            <p:custDataLst>
              <p:tags r:id="rId6"/>
            </p:custDataLst>
          </p:nvPr>
        </p:nvSpPr>
        <p:spPr>
          <a:xfrm>
            <a:off x="3345334" y="3508777"/>
            <a:ext cx="286463" cy="294862"/>
          </a:xfrm>
          <a:prstGeom prst="ellipse">
            <a:avLst/>
          </a:prstGeom>
          <a:solidFill>
            <a:srgbClr val="E25305"/>
          </a:solidFill>
          <a:ln>
            <a:noFill/>
          </a:ln>
        </p:spPr>
        <p:txBody>
          <a:bodyPr spcFirstLastPara="1" wrap="square" lIns="121884" tIns="121884" rIns="121884" bIns="121884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B9FA5E6-4462-A8FE-1543-F17BE0EEF994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</p:spTree>
    <p:extLst>
      <p:ext uri="{BB962C8B-B14F-4D97-AF65-F5344CB8AC3E}">
        <p14:creationId xmlns:p14="http://schemas.microsoft.com/office/powerpoint/2010/main" val="32630751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26A530-9CC3-BFCD-0585-25F985194C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6691D-F85C-E652-42A9-30AB400AEA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8720" y="1828800"/>
            <a:ext cx="10568742" cy="2182872"/>
          </a:xfrm>
        </p:spPr>
        <p:txBody>
          <a:bodyPr>
            <a:normAutofit/>
          </a:bodyPr>
          <a:lstStyle/>
          <a:p>
            <a:r>
              <a:rPr lang="en-US"/>
              <a:t>Road Safety Program Elements</a:t>
            </a:r>
            <a:br>
              <a:rPr lang="en-US"/>
            </a:br>
            <a:endParaRPr lang="en-GB">
              <a:latin typeface="Calibri"/>
            </a:endParaRPr>
          </a:p>
          <a:p>
            <a:pPr algn="l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2B265D2-878D-7AA0-BE19-E7D87D7898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2403" y="1770000"/>
            <a:ext cx="5279597" cy="5088000"/>
          </a:xfrm>
          <a:prstGeom prst="rect">
            <a:avLst/>
          </a:prstGeom>
        </p:spPr>
      </p:pic>
      <p:pic>
        <p:nvPicPr>
          <p:cNvPr id="7" name="Bild 8">
            <a:extLst>
              <a:ext uri="{FF2B5EF4-FFF2-40B4-BE49-F238E27FC236}">
                <a16:creationId xmlns:a16="http://schemas.microsoft.com/office/drawing/2014/main" id="{2CC7AC37-5425-6FC2-B53F-4A098D199BE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1580" y="3000926"/>
            <a:ext cx="1778568" cy="4288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95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2f13f6cc12b_0_0"/>
          <p:cNvSpPr txBox="1"/>
          <p:nvPr/>
        </p:nvSpPr>
        <p:spPr>
          <a:xfrm>
            <a:off x="397043" y="190973"/>
            <a:ext cx="8350313" cy="822193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t" anchorCtr="0">
            <a:noAutofit/>
          </a:bodyPr>
          <a:lstStyle/>
          <a:p>
            <a:pPr defTabSz="914309">
              <a:lnSpc>
                <a:spcPct val="110000"/>
              </a:lnSpc>
              <a:spcBef>
                <a:spcPts val="400"/>
              </a:spcBef>
              <a:buSzPts val="3900"/>
            </a:pPr>
            <a:r>
              <a:rPr lang="en-GB" sz="3600" b="1">
                <a:solidFill>
                  <a:srgbClr val="F86524"/>
                </a:solidFill>
                <a:latin typeface="Calibri"/>
                <a:ea typeface="Calibri"/>
                <a:cs typeface="Calibri"/>
                <a:sym typeface="Calibri"/>
              </a:rPr>
              <a:t>Building a Robust Road safety Program</a:t>
            </a:r>
            <a:endParaRPr sz="3600" b="1">
              <a:solidFill>
                <a:srgbClr val="84848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g2f13f6cc12b_0_0"/>
          <p:cNvSpPr/>
          <p:nvPr>
            <p:custDataLst>
              <p:tags r:id="rId1"/>
            </p:custDataLst>
          </p:nvPr>
        </p:nvSpPr>
        <p:spPr>
          <a:xfrm rot="5400000">
            <a:off x="1099669" y="2322565"/>
            <a:ext cx="1512403" cy="2898607"/>
          </a:xfrm>
          <a:prstGeom prst="corner">
            <a:avLst>
              <a:gd name="adj1" fmla="val 16120"/>
              <a:gd name="adj2" fmla="val 16110"/>
            </a:avLst>
          </a:prstGeom>
          <a:solidFill>
            <a:srgbClr val="FF7F00"/>
          </a:solidFill>
          <a:ln w="25400" cap="flat" cmpd="sng">
            <a:solidFill>
              <a:srgbClr val="FF7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57" name="Google Shape;157;g2f13f6cc12b_0_0"/>
          <p:cNvSpPr/>
          <p:nvPr>
            <p:custDataLst>
              <p:tags r:id="rId2"/>
            </p:custDataLst>
          </p:nvPr>
        </p:nvSpPr>
        <p:spPr>
          <a:xfrm>
            <a:off x="913154" y="3600400"/>
            <a:ext cx="2271904" cy="1991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58" name="Google Shape;158;g2f13f6cc12b_0_0"/>
          <p:cNvSpPr txBox="1"/>
          <p:nvPr>
            <p:custDataLst>
              <p:tags r:id="rId3"/>
            </p:custDataLst>
          </p:nvPr>
        </p:nvSpPr>
        <p:spPr>
          <a:xfrm>
            <a:off x="683527" y="3265467"/>
            <a:ext cx="2526104" cy="30629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6661" tIns="106661" rIns="106661" bIns="106661" anchor="t" anchorCtr="0">
            <a:noAutofit/>
          </a:bodyPr>
          <a:lstStyle/>
          <a:p>
            <a:pPr defTabSz="914309">
              <a:lnSpc>
                <a:spcPct val="90000"/>
              </a:lnSpc>
              <a:buSzPts val="2800"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Safe Vehicles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Minimum safety standards for vehicles used for company business based on job risk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Proactive maintenance protocols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Need to consider mandatory helmets and protective gear for motorcycle users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endParaRPr sz="16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38096" defTabSz="914309">
              <a:lnSpc>
                <a:spcPct val="90000"/>
              </a:lnSpc>
              <a:spcBef>
                <a:spcPts val="210"/>
              </a:spcBef>
              <a:buSzPts val="1200"/>
            </a:pPr>
            <a:endParaRPr sz="1200"/>
          </a:p>
        </p:txBody>
      </p:sp>
      <p:sp>
        <p:nvSpPr>
          <p:cNvPr id="159" name="Google Shape;159;g2f13f6cc12b_0_0"/>
          <p:cNvSpPr/>
          <p:nvPr>
            <p:custDataLst>
              <p:tags r:id="rId4"/>
            </p:custDataLst>
          </p:nvPr>
        </p:nvSpPr>
        <p:spPr>
          <a:xfrm>
            <a:off x="2870618" y="2445460"/>
            <a:ext cx="428644" cy="428644"/>
          </a:xfrm>
          <a:prstGeom prst="triangle">
            <a:avLst>
              <a:gd name="adj" fmla="val 100000"/>
            </a:avLst>
          </a:prstGeom>
          <a:solidFill>
            <a:srgbClr val="FF7F00"/>
          </a:solidFill>
          <a:ln w="25400" cap="flat" cmpd="sng">
            <a:solidFill>
              <a:srgbClr val="FF7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60" name="Google Shape;160;g2f13f6cc12b_0_0"/>
          <p:cNvSpPr/>
          <p:nvPr>
            <p:custDataLst>
              <p:tags r:id="rId5"/>
            </p:custDataLst>
          </p:nvPr>
        </p:nvSpPr>
        <p:spPr>
          <a:xfrm rot="5400000">
            <a:off x="4117094" y="1792216"/>
            <a:ext cx="1512403" cy="2781220"/>
          </a:xfrm>
          <a:prstGeom prst="corner">
            <a:avLst>
              <a:gd name="adj1" fmla="val 16120"/>
              <a:gd name="adj2" fmla="val 16110"/>
            </a:avLst>
          </a:prstGeom>
          <a:solidFill>
            <a:srgbClr val="F86524"/>
          </a:solidFill>
          <a:ln w="25400" cap="flat" cmpd="sng">
            <a:solidFill>
              <a:srgbClr val="F8652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61" name="Google Shape;161;g2f13f6cc12b_0_0"/>
          <p:cNvSpPr/>
          <p:nvPr>
            <p:custDataLst>
              <p:tags r:id="rId6"/>
            </p:custDataLst>
          </p:nvPr>
        </p:nvSpPr>
        <p:spPr>
          <a:xfrm>
            <a:off x="3694291" y="2912205"/>
            <a:ext cx="2271904" cy="1991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62" name="Google Shape;162;g2f13f6cc12b_0_0"/>
          <p:cNvSpPr txBox="1"/>
          <p:nvPr>
            <p:custDataLst>
              <p:tags r:id="rId7"/>
            </p:custDataLst>
          </p:nvPr>
        </p:nvSpPr>
        <p:spPr>
          <a:xfrm>
            <a:off x="3732305" y="2676423"/>
            <a:ext cx="2577726" cy="36519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40" tIns="121884" rIns="0" bIns="121884" anchor="t" anchorCtr="0">
            <a:noAutofit/>
          </a:bodyPr>
          <a:lstStyle/>
          <a:p>
            <a:pPr defTabSz="914309">
              <a:lnSpc>
                <a:spcPct val="90000"/>
              </a:lnSpc>
              <a:buSzPts val="3200"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Safe driving skills &amp; behaviour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Differentiated training programs (induction &amp; refresher) </a:t>
            </a:r>
            <a:endParaRPr sz="16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Telematics to observe driver behaviour and make meaningful intervention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Peer drives for feedback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Communication campaigns to reinforce key messages </a:t>
            </a:r>
            <a:endParaRPr sz="16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g2f13f6cc12b_0_0"/>
          <p:cNvSpPr/>
          <p:nvPr>
            <p:custDataLst>
              <p:tags r:id="rId8"/>
            </p:custDataLst>
          </p:nvPr>
        </p:nvSpPr>
        <p:spPr>
          <a:xfrm>
            <a:off x="5827677" y="1865566"/>
            <a:ext cx="428644" cy="428644"/>
          </a:xfrm>
          <a:prstGeom prst="triangle">
            <a:avLst>
              <a:gd name="adj" fmla="val 100000"/>
            </a:avLst>
          </a:prstGeom>
          <a:solidFill>
            <a:srgbClr val="F86524"/>
          </a:solidFill>
          <a:ln w="25400" cap="flat" cmpd="sng">
            <a:solidFill>
              <a:srgbClr val="F8652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64" name="Google Shape;164;g2f13f6cc12b_0_0"/>
          <p:cNvSpPr/>
          <p:nvPr>
            <p:custDataLst>
              <p:tags r:id="rId9"/>
            </p:custDataLst>
          </p:nvPr>
        </p:nvSpPr>
        <p:spPr>
          <a:xfrm rot="5400000">
            <a:off x="7041455" y="1211957"/>
            <a:ext cx="1512403" cy="2764887"/>
          </a:xfrm>
          <a:prstGeom prst="corner">
            <a:avLst>
              <a:gd name="adj1" fmla="val 16120"/>
              <a:gd name="adj2" fmla="val 16110"/>
            </a:avLst>
          </a:prstGeom>
          <a:solidFill>
            <a:srgbClr val="C5330B"/>
          </a:solidFill>
          <a:ln w="25400" cap="flat" cmpd="sng">
            <a:solidFill>
              <a:srgbClr val="C5330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65" name="Google Shape;165;g2f13f6cc12b_0_0"/>
          <p:cNvSpPr/>
          <p:nvPr>
            <p:custDataLst>
              <p:tags r:id="rId10"/>
            </p:custDataLst>
          </p:nvPr>
        </p:nvSpPr>
        <p:spPr>
          <a:xfrm>
            <a:off x="6475425" y="2224011"/>
            <a:ext cx="2271904" cy="1991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66" name="Google Shape;166;g2f13f6cc12b_0_0"/>
          <p:cNvSpPr txBox="1"/>
          <p:nvPr>
            <p:custDataLst>
              <p:tags r:id="rId11"/>
            </p:custDataLst>
          </p:nvPr>
        </p:nvSpPr>
        <p:spPr>
          <a:xfrm>
            <a:off x="6664821" y="2087998"/>
            <a:ext cx="2515280" cy="42403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4" tIns="121884" rIns="121884" bIns="121884" anchor="t" anchorCtr="0">
            <a:noAutofit/>
          </a:bodyPr>
          <a:lstStyle/>
          <a:p>
            <a:pPr defTabSz="914309">
              <a:lnSpc>
                <a:spcPct val="90000"/>
              </a:lnSpc>
              <a:buSzPts val="3200"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Positive Culture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Visible leadership commitment in team meetings and campaigns </a:t>
            </a:r>
            <a:endParaRPr sz="16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Robust incident reporting for targeted actions &amp; proper root cause analysis</a:t>
            </a:r>
            <a:endParaRPr sz="16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Performance monitoring &amp; trend analysis for key metrics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Strong Management Review by road safety Steering team</a:t>
            </a:r>
            <a:endParaRPr sz="1600">
              <a:solidFill>
                <a:srgbClr val="7F7F7F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67" name="Google Shape;167;g2f13f6cc12b_0_0"/>
          <p:cNvSpPr/>
          <p:nvPr>
            <p:custDataLst>
              <p:tags r:id="rId12"/>
            </p:custDataLst>
          </p:nvPr>
        </p:nvSpPr>
        <p:spPr>
          <a:xfrm>
            <a:off x="8740971" y="1286894"/>
            <a:ext cx="428644" cy="428644"/>
          </a:xfrm>
          <a:prstGeom prst="triangle">
            <a:avLst>
              <a:gd name="adj" fmla="val 100000"/>
            </a:avLst>
          </a:prstGeom>
          <a:solidFill>
            <a:srgbClr val="C5330B"/>
          </a:solidFill>
          <a:ln w="25400" cap="flat" cmpd="sng">
            <a:solidFill>
              <a:srgbClr val="C5330B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68" name="Google Shape;168;g2f13f6cc12b_0_0"/>
          <p:cNvSpPr/>
          <p:nvPr>
            <p:custDataLst>
              <p:tags r:id="rId13"/>
            </p:custDataLst>
          </p:nvPr>
        </p:nvSpPr>
        <p:spPr>
          <a:xfrm rot="5400000">
            <a:off x="9930641" y="689461"/>
            <a:ext cx="1512403" cy="2705514"/>
          </a:xfrm>
          <a:prstGeom prst="corner">
            <a:avLst>
              <a:gd name="adj1" fmla="val 16120"/>
              <a:gd name="adj2" fmla="val 16110"/>
            </a:avLst>
          </a:prstGeom>
          <a:solidFill>
            <a:srgbClr val="A91B0F"/>
          </a:solidFill>
          <a:ln w="25400" cap="flat" cmpd="sng">
            <a:solidFill>
              <a:srgbClr val="A91B0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69" name="Google Shape;169;g2f13f6cc12b_0_0"/>
          <p:cNvSpPr/>
          <p:nvPr>
            <p:custDataLst>
              <p:tags r:id="rId14"/>
            </p:custDataLst>
          </p:nvPr>
        </p:nvSpPr>
        <p:spPr>
          <a:xfrm>
            <a:off x="9256560" y="1535816"/>
            <a:ext cx="2271904" cy="1991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70" name="Google Shape;170;g2f13f6cc12b_0_0"/>
          <p:cNvSpPr txBox="1"/>
          <p:nvPr>
            <p:custDataLst>
              <p:tags r:id="rId15"/>
            </p:custDataLst>
          </p:nvPr>
        </p:nvSpPr>
        <p:spPr>
          <a:xfrm>
            <a:off x="9583691" y="1535816"/>
            <a:ext cx="2442671" cy="4792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4" tIns="121884" rIns="121884" bIns="121884" anchor="t" anchorCtr="0">
            <a:noAutofit/>
          </a:bodyPr>
          <a:lstStyle/>
          <a:p>
            <a:pPr defTabSz="914309">
              <a:lnSpc>
                <a:spcPct val="90000"/>
              </a:lnSpc>
              <a:buSzPts val="3200"/>
            </a:pPr>
            <a:r>
              <a:rPr lang="en-GB" sz="2800">
                <a:latin typeface="Calibri"/>
                <a:ea typeface="Calibri"/>
                <a:cs typeface="Calibri"/>
                <a:sym typeface="Calibri"/>
              </a:rPr>
              <a:t>Policy &amp; Planning Ahead</a:t>
            </a:r>
            <a:endParaRPr sz="2800"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126987" defTabSz="914309">
              <a:lnSpc>
                <a:spcPct val="90000"/>
              </a:lnSpc>
              <a:spcBef>
                <a:spcPts val="112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Develop &amp; enforce robust road safety policy</a:t>
            </a:r>
            <a:endParaRPr sz="16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25397" defTabSz="914309">
              <a:lnSpc>
                <a:spcPct val="90000"/>
              </a:lnSpc>
              <a:spcBef>
                <a:spcPts val="210"/>
              </a:spcBef>
              <a:buSzPts val="1400"/>
            </a:pPr>
            <a:endParaRPr sz="16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126987" defTabSz="914309">
              <a:lnSpc>
                <a:spcPct val="90000"/>
              </a:lnSpc>
              <a:spcBef>
                <a:spcPts val="21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Journey planning &amp; developing boundary conditions for 4W/ 2W use</a:t>
            </a:r>
            <a:endParaRPr sz="16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25397" defTabSz="914309">
              <a:lnSpc>
                <a:spcPct val="90000"/>
              </a:lnSpc>
              <a:spcBef>
                <a:spcPts val="210"/>
              </a:spcBef>
              <a:buSzPts val="1400"/>
            </a:pPr>
            <a:endParaRPr sz="16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126987" defTabSz="914309">
              <a:lnSpc>
                <a:spcPct val="90000"/>
              </a:lnSpc>
              <a:spcBef>
                <a:spcPts val="21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Exchange best practices with value chain &amp; leverage CSR programs</a:t>
            </a:r>
            <a:endParaRPr sz="1600">
              <a:solidFill>
                <a:srgbClr val="7F7F7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114289" defTabSz="914309">
              <a:lnSpc>
                <a:spcPct val="90000"/>
              </a:lnSpc>
              <a:spcBef>
                <a:spcPts val="210"/>
              </a:spcBef>
              <a:buSzPts val="1200"/>
            </a:pPr>
            <a:endParaRPr sz="120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404D459-283F-347C-8E7F-391760CE00B5}"/>
              </a:ext>
            </a:extLst>
          </p:cNvPr>
          <p:cNvSpPr>
            <a:spLocks noGrp="1"/>
          </p:cNvSpPr>
          <p:nvPr>
            <p:ph type="ftr" idx="11"/>
            <p:custDataLst>
              <p:tags r:id="rId16"/>
            </p:custDataLst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CE6D41-7976-D135-235C-0972F7AD29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53E33-1520-75FF-FAEA-A5EF2EC8C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0001" y="2043794"/>
            <a:ext cx="10568742" cy="2182872"/>
          </a:xfrm>
        </p:spPr>
        <p:txBody>
          <a:bodyPr>
            <a:normAutofit fontScale="90000"/>
          </a:bodyPr>
          <a:lstStyle/>
          <a:p>
            <a:r>
              <a:rPr lang="en-US"/>
              <a:t>Road Safety Program Elements</a:t>
            </a:r>
            <a:br>
              <a:rPr lang="en-US"/>
            </a:br>
            <a:r>
              <a:rPr lang="en-US"/>
              <a:t>- </a:t>
            </a:r>
            <a:r>
              <a:rPr lang="en-US" sz="3600"/>
              <a:t>Safe vehicles</a:t>
            </a:r>
            <a:br>
              <a:rPr lang="en-US" sz="3600"/>
            </a:b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- Safe Driving Skills &amp; Behaviours</a:t>
            </a:r>
            <a:b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- Promoting Safety Culture</a:t>
            </a:r>
            <a:b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- Policy and Planning Ahead</a:t>
            </a:r>
            <a:endParaRPr lang="en-GB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CD47DA1-FF62-4324-88AD-13E27D3D0E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1487" y="2481000"/>
            <a:ext cx="5080514" cy="4376999"/>
          </a:xfrm>
          <a:prstGeom prst="rect">
            <a:avLst/>
          </a:prstGeom>
        </p:spPr>
      </p:pic>
      <p:sp>
        <p:nvSpPr>
          <p:cNvPr id="3" name="Google Shape;158;g2f13f6cc12b_0_0">
            <a:extLst>
              <a:ext uri="{FF2B5EF4-FFF2-40B4-BE49-F238E27FC236}">
                <a16:creationId xmlns:a16="http://schemas.microsoft.com/office/drawing/2014/main" id="{0FBAEF9D-2446-D95F-3966-9E5F39C70F27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111487" y="2467916"/>
            <a:ext cx="2802058" cy="218287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1" wrap="square" lIns="106661" tIns="106661" rIns="106661" bIns="106661" anchor="t" anchorCtr="0">
            <a:noAutofit/>
          </a:bodyPr>
          <a:lstStyle/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Minimum vehicle safety standards based on job risk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GB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Proactive maintenance protocols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Mandatory helmets and protective gear for motorcycle users</a:t>
            </a:r>
            <a:endParaRPr sz="160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38096" defTabSz="914309">
              <a:lnSpc>
                <a:spcPct val="90000"/>
              </a:lnSpc>
              <a:spcBef>
                <a:spcPts val="210"/>
              </a:spcBef>
              <a:buSzPts val="1200"/>
            </a:pPr>
            <a:endParaRPr sz="1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599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29956994-15EF-4C5C-78AC-83E87C874F43}"/>
              </a:ext>
            </a:extLst>
          </p:cNvPr>
          <p:cNvSpPr/>
          <p:nvPr/>
        </p:nvSpPr>
        <p:spPr>
          <a:xfrm>
            <a:off x="6493105" y="1415598"/>
            <a:ext cx="5338340" cy="459103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51581FD-E93A-1685-67C5-1033BB9AFC85}"/>
              </a:ext>
            </a:extLst>
          </p:cNvPr>
          <p:cNvSpPr/>
          <p:nvPr/>
        </p:nvSpPr>
        <p:spPr>
          <a:xfrm>
            <a:off x="727113" y="1415599"/>
            <a:ext cx="5495624" cy="459103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F5A061E4-E87C-BD9E-7528-A530B66C4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99999" y="1480669"/>
            <a:ext cx="5098273" cy="4525963"/>
          </a:xfrm>
        </p:spPr>
        <p:txBody>
          <a:bodyPr>
            <a:normAutofit/>
          </a:bodyPr>
          <a:lstStyle/>
          <a:p>
            <a:pPr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Mandatory / Essential Features in Cars</a:t>
            </a:r>
          </a:p>
          <a:p>
            <a:pPr lvl="1"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Dual Front Airbags: Mandatory for all new cars in India since July 2019.</a:t>
            </a:r>
          </a:p>
          <a:p>
            <a:pPr lvl="1"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Anti-lock Braking System (ABS) with Electronic Brakeforce Distribution (EBD)</a:t>
            </a:r>
          </a:p>
          <a:p>
            <a:pPr lvl="1"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Electronic Stability Control (ESC) / Electronic Stability Program (ESP)</a:t>
            </a:r>
          </a:p>
          <a:p>
            <a:pPr lvl="1"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Seatbelt Reminders</a:t>
            </a:r>
          </a:p>
          <a:p>
            <a:pPr lvl="1"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Speed Alert Systems</a:t>
            </a:r>
          </a:p>
          <a:p>
            <a:pPr lvl="1"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Rear Parking Sensors and Rear-view Camera</a:t>
            </a:r>
          </a:p>
          <a:p>
            <a:pPr lvl="1"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High-Strength Body Structure / Reinforced Cabin</a:t>
            </a:r>
          </a:p>
          <a:p>
            <a:pPr lvl="1">
              <a:buClr>
                <a:schemeClr val="bg1"/>
              </a:buClr>
            </a:pPr>
            <a:r>
              <a:rPr lang="en-US" sz="1600" i="1">
                <a:solidFill>
                  <a:schemeClr val="bg1"/>
                </a:solidFill>
              </a:rPr>
              <a:t>Fire Extinguisher and First-Aid Kit</a:t>
            </a:r>
          </a:p>
          <a:p>
            <a:pPr lvl="1">
              <a:buClr>
                <a:schemeClr val="bg1"/>
              </a:buClr>
            </a:pPr>
            <a:r>
              <a:rPr lang="en-US" sz="1600" i="1">
                <a:solidFill>
                  <a:schemeClr val="bg1"/>
                </a:solidFill>
              </a:rPr>
              <a:t>Warning Triangles/ Reflective Light</a:t>
            </a:r>
          </a:p>
          <a:p>
            <a:pPr lvl="1">
              <a:buClr>
                <a:schemeClr val="bg1"/>
              </a:buClr>
            </a:pPr>
            <a:r>
              <a:rPr lang="en-US" sz="1600" i="1">
                <a:solidFill>
                  <a:schemeClr val="bg1"/>
                </a:solidFill>
              </a:rPr>
              <a:t>In-Case of Emergency (ICE) Card in glovebox</a:t>
            </a:r>
          </a:p>
        </p:txBody>
      </p:sp>
      <p:sp>
        <p:nvSpPr>
          <p:cNvPr id="54" name="Google Shape;54;p13"/>
          <p:cNvSpPr txBox="1">
            <a:spLocks noGrp="1"/>
          </p:cNvSpPr>
          <p:nvPr>
            <p:ph type="title"/>
          </p:nvPr>
        </p:nvSpPr>
        <p:spPr>
          <a:xfrm>
            <a:off x="600001" y="-34696"/>
            <a:ext cx="7823390" cy="1184773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t" anchorCtr="0">
            <a:noAutofit/>
          </a:bodyPr>
          <a:lstStyle/>
          <a:p>
            <a:pPr defTabSz="914309">
              <a:lnSpc>
                <a:spcPct val="110000"/>
              </a:lnSpc>
              <a:spcBef>
                <a:spcPts val="400"/>
              </a:spcBef>
              <a:buClr>
                <a:srgbClr val="000000"/>
              </a:buClr>
              <a:buSzPts val="3900"/>
              <a:buFont typeface="Arial"/>
            </a:pPr>
            <a:r>
              <a:rPr lang="en" sz="3600">
                <a:sym typeface="Arial"/>
              </a:rPr>
              <a:t>Essential safety features for company vehicles</a:t>
            </a:r>
            <a:endParaRPr sz="3600">
              <a:sym typeface="Arial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9F02A52-A4DB-B4A5-4780-AB333B0E322E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5" name="Subtitle 3">
            <a:extLst>
              <a:ext uri="{FF2B5EF4-FFF2-40B4-BE49-F238E27FC236}">
                <a16:creationId xmlns:a16="http://schemas.microsoft.com/office/drawing/2014/main" id="{131F785D-DA0C-E836-3D88-F3E21C1966E5}"/>
              </a:ext>
            </a:extLst>
          </p:cNvPr>
          <p:cNvSpPr txBox="1">
            <a:spLocks/>
          </p:cNvSpPr>
          <p:nvPr/>
        </p:nvSpPr>
        <p:spPr>
          <a:xfrm>
            <a:off x="6365990" y="1415599"/>
            <a:ext cx="5465454" cy="4676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F86524"/>
              </a:buClr>
              <a:buSzPts val="2000"/>
              <a:buFont typeface="Noto Sans Symbols"/>
              <a:buChar char="▪"/>
              <a:defRPr sz="2000" b="0" i="0" u="none" strike="noStrike" cap="none">
                <a:solidFill>
                  <a:srgbClr val="8484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48489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8484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48489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8484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6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NCAP (New Car Assessment Program) evaluates vehicles in three main areas:</a:t>
            </a:r>
          </a:p>
          <a:p>
            <a:pPr lvl="1"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Adult Occupant Protection (AOP): Measures protection for adult passengers in </a:t>
            </a:r>
            <a:r>
              <a:rPr lang="en-US" sz="1600" b="1">
                <a:solidFill>
                  <a:schemeClr val="bg1"/>
                </a:solidFill>
              </a:rPr>
              <a:t>frontal and side impact crashes</a:t>
            </a:r>
            <a:r>
              <a:rPr lang="en-US" sz="1600">
                <a:solidFill>
                  <a:schemeClr val="bg1"/>
                </a:solidFill>
              </a:rPr>
              <a:t>.</a:t>
            </a:r>
          </a:p>
          <a:p>
            <a:pPr lvl="1"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Child Occupant Protection (COP): Assesses protection to child dummies in the </a:t>
            </a:r>
            <a:r>
              <a:rPr lang="en-US" sz="1600" b="1">
                <a:solidFill>
                  <a:schemeClr val="bg1"/>
                </a:solidFill>
              </a:rPr>
              <a:t>rear seats </a:t>
            </a:r>
            <a:r>
              <a:rPr lang="en-US" sz="1600">
                <a:solidFill>
                  <a:schemeClr val="bg1"/>
                </a:solidFill>
              </a:rPr>
              <a:t>using appropriate </a:t>
            </a:r>
            <a:r>
              <a:rPr lang="en-US" sz="1600" b="1">
                <a:solidFill>
                  <a:schemeClr val="bg1"/>
                </a:solidFill>
              </a:rPr>
              <a:t>child restraint systems</a:t>
            </a:r>
            <a:r>
              <a:rPr lang="en-US" sz="1600">
                <a:solidFill>
                  <a:schemeClr val="bg1"/>
                </a:solidFill>
              </a:rPr>
              <a:t>.</a:t>
            </a:r>
          </a:p>
          <a:p>
            <a:pPr lvl="1">
              <a:buClr>
                <a:schemeClr val="bg1"/>
              </a:buClr>
            </a:pPr>
            <a:r>
              <a:rPr lang="en-US" sz="1600">
                <a:solidFill>
                  <a:schemeClr val="bg1"/>
                </a:solidFill>
              </a:rPr>
              <a:t>Safety Assist Technologies (SAT): Awards points for the fitment of active safety features like </a:t>
            </a:r>
            <a:r>
              <a:rPr lang="en-US" sz="1600" b="1">
                <a:solidFill>
                  <a:schemeClr val="bg1"/>
                </a:solidFill>
              </a:rPr>
              <a:t>Electronic Stability Control (ESC), seatbelt reminders, </a:t>
            </a:r>
            <a:r>
              <a:rPr lang="en-US" sz="1600">
                <a:solidFill>
                  <a:schemeClr val="bg1"/>
                </a:solidFill>
              </a:rPr>
              <a:t>and </a:t>
            </a:r>
            <a:r>
              <a:rPr lang="en-US" sz="1600" b="1">
                <a:solidFill>
                  <a:schemeClr val="bg1"/>
                </a:solidFill>
              </a:rPr>
              <a:t>pedestrian protection systems</a:t>
            </a:r>
            <a:r>
              <a:rPr lang="en-US" sz="1600">
                <a:solidFill>
                  <a:schemeClr val="bg1"/>
                </a:solidFill>
              </a:rPr>
              <a:t>.</a:t>
            </a:r>
          </a:p>
          <a:p>
            <a:pPr marL="457200" lvl="1">
              <a:buClr>
                <a:schemeClr val="bg1"/>
              </a:buClr>
              <a:buFont typeface="Noto Sans Symbols"/>
              <a:buChar char="▪"/>
            </a:pPr>
            <a:endParaRPr lang="en-US" sz="1600">
              <a:solidFill>
                <a:schemeClr val="bg1"/>
              </a:solidFill>
            </a:endParaRPr>
          </a:p>
          <a:p>
            <a:pPr marL="457200" lvl="1">
              <a:buClr>
                <a:schemeClr val="bg1"/>
              </a:buClr>
              <a:buFont typeface="Noto Sans Symbols"/>
              <a:buChar char="▪"/>
            </a:pPr>
            <a:r>
              <a:rPr lang="en-US" sz="1600">
                <a:solidFill>
                  <a:schemeClr val="bg1"/>
                </a:solidFill>
              </a:rPr>
              <a:t>NCAP Ratings: Range from 1 to 5 stars, with 5 being the highest level of safety performance based on crash tests.</a:t>
            </a:r>
          </a:p>
          <a:p>
            <a:endParaRPr lang="en-US" sz="160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30FB19D-42F6-2779-50F4-644956639A1A}"/>
              </a:ext>
            </a:extLst>
          </p:cNvPr>
          <p:cNvSpPr txBox="1"/>
          <p:nvPr/>
        </p:nvSpPr>
        <p:spPr>
          <a:xfrm>
            <a:off x="1395236" y="5993381"/>
            <a:ext cx="1006862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848489"/>
                </a:solidFill>
                <a:latin typeface="Calibri"/>
                <a:ea typeface="Calibri"/>
                <a:cs typeface="Calibri"/>
                <a:sym typeface="Calibri"/>
              </a:rPr>
              <a:t>Ensure</a:t>
            </a:r>
            <a:r>
              <a:rPr lang="en-US" sz="1400" b="0" i="0" u="none" strike="noStrike" cap="none">
                <a:solidFill>
                  <a:schemeClr val="dk1"/>
                </a:solidFill>
                <a:effectLst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>
                <a:solidFill>
                  <a:srgbClr val="848489"/>
                </a:solidFill>
                <a:latin typeface="Calibri"/>
                <a:ea typeface="Calibri"/>
                <a:cs typeface="Calibri"/>
                <a:sym typeface="Calibri"/>
              </a:rPr>
              <a:t>all safety features are functional and consistently used. Conduct regular checks and maintenance of the vehicles</a:t>
            </a:r>
            <a:endParaRPr lang="en-US" sz="1600">
              <a:solidFill>
                <a:srgbClr val="848489"/>
              </a:solidFill>
              <a:latin typeface="Calibri"/>
              <a:ea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9F03F-A805-2A56-0A94-EAC457EBD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66DCD5A-06BB-3ECB-465C-51024048D9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1486" y="2467914"/>
            <a:ext cx="5080514" cy="4390085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B18D3EAA-C681-736C-DB1E-4E617AF70A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0075" y="2043113"/>
            <a:ext cx="10567988" cy="2182812"/>
          </a:xfrm>
        </p:spPr>
        <p:txBody>
          <a:bodyPr>
            <a:normAutofit fontScale="90000"/>
          </a:bodyPr>
          <a:lstStyle/>
          <a:p>
            <a:r>
              <a:rPr lang="en-US"/>
              <a:t>Road Safety Program Elements</a:t>
            </a:r>
            <a:br>
              <a:rPr lang="en-US"/>
            </a:br>
            <a:r>
              <a:rPr lang="en-US">
                <a:solidFill>
                  <a:schemeClr val="accent3">
                    <a:lumMod val="20000"/>
                    <a:lumOff val="80000"/>
                  </a:schemeClr>
                </a:solidFill>
              </a:rPr>
              <a:t>- </a:t>
            </a: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Safe vehicles</a:t>
            </a:r>
            <a:br>
              <a:rPr lang="en-US" sz="3600"/>
            </a:br>
            <a:r>
              <a:rPr lang="en-US" sz="3600"/>
              <a:t>- Safe Driving Skills &amp; Behaviours</a:t>
            </a:r>
            <a:b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- Promoting Safety Culture</a:t>
            </a:r>
            <a:b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- Policy and Planning Ahead</a:t>
            </a:r>
            <a:endParaRPr lang="en-GB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Google Shape;158;g2f13f6cc12b_0_0">
            <a:extLst>
              <a:ext uri="{FF2B5EF4-FFF2-40B4-BE49-F238E27FC236}">
                <a16:creationId xmlns:a16="http://schemas.microsoft.com/office/drawing/2014/main" id="{0DFA38C6-3F13-7C66-D226-A43D3F925049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111486" y="2467915"/>
            <a:ext cx="2838271" cy="2764987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1" wrap="square" lIns="106661" tIns="106661" rIns="106661" bIns="106661" anchor="t" anchorCtr="0">
            <a:noAutofit/>
          </a:bodyPr>
          <a:lstStyle/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Differentiated training programs (induction &amp; refresher) 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Telematics to observe driver behaviour and make meaningful intervention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Peer drives for feedback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Communication campaigns to reinforce key messages </a:t>
            </a:r>
            <a:endParaRPr sz="160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38096" defTabSz="914309">
              <a:lnSpc>
                <a:spcPct val="90000"/>
              </a:lnSpc>
              <a:spcBef>
                <a:spcPts val="210"/>
              </a:spcBef>
              <a:buSzPts val="1200"/>
            </a:pPr>
            <a:endParaRPr sz="1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6579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>
          <a:extLst>
            <a:ext uri="{FF2B5EF4-FFF2-40B4-BE49-F238E27FC236}">
              <a16:creationId xmlns:a16="http://schemas.microsoft.com/office/drawing/2014/main" id="{E57BC3CB-8785-7AE1-48A8-447016F1E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>
            <a:extLst>
              <a:ext uri="{FF2B5EF4-FFF2-40B4-BE49-F238E27FC236}">
                <a16:creationId xmlns:a16="http://schemas.microsoft.com/office/drawing/2014/main" id="{FD6741BF-75F1-B4F2-77E0-E89592E1566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0001" y="-9296"/>
            <a:ext cx="7823390" cy="1184773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t" anchorCtr="0">
            <a:noAutofit/>
          </a:bodyPr>
          <a:lstStyle/>
          <a:p>
            <a:pPr defTabSz="914309">
              <a:lnSpc>
                <a:spcPct val="110000"/>
              </a:lnSpc>
              <a:spcBef>
                <a:spcPts val="400"/>
              </a:spcBef>
              <a:buClr>
                <a:srgbClr val="000000"/>
              </a:buClr>
              <a:buSzPts val="3900"/>
              <a:buFont typeface="Arial"/>
            </a:pPr>
            <a:r>
              <a:rPr lang="en" sz="3600">
                <a:sym typeface="Arial"/>
              </a:rPr>
              <a:t>Telematics to drive engagement and promote safe behaviours</a:t>
            </a:r>
            <a:endParaRPr sz="3600">
              <a:sym typeface="Arial"/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9E0BBF2-27C6-2E2F-CFDA-A5A9268CBE8F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5F4EA-02E4-F013-F3BD-56495AC42B60}"/>
              </a:ext>
            </a:extLst>
          </p:cNvPr>
          <p:cNvSpPr>
            <a:spLocks noGrp="1"/>
          </p:cNvSpPr>
          <p:nvPr>
            <p:ph sz="quarter" idx="4294967295"/>
            <p:custDataLst>
              <p:tags r:id="rId1"/>
            </p:custDataLst>
          </p:nvPr>
        </p:nvSpPr>
        <p:spPr>
          <a:xfrm>
            <a:off x="5538064" y="1557269"/>
            <a:ext cx="4457095" cy="4752975"/>
          </a:xfrm>
        </p:spPr>
        <p:txBody>
          <a:bodyPr>
            <a:normAutofit/>
          </a:bodyPr>
          <a:lstStyle/>
          <a:p>
            <a:pPr marL="0" indent="0">
              <a:lnSpc>
                <a:spcPct val="95000"/>
              </a:lnSpc>
              <a:spcBef>
                <a:spcPts val="600"/>
              </a:spcBef>
              <a:buSzPts val="1400"/>
              <a:buNone/>
            </a:pPr>
            <a:r>
              <a:rPr lang="en-US" sz="1700" dirty="0">
                <a:latin typeface="+mj-lt"/>
              </a:rPr>
              <a:t>AI-powered mobile app to monitor and analyze driving behavior </a:t>
            </a:r>
          </a:p>
          <a:p>
            <a:pPr marL="285750" indent="-285750">
              <a:lnSpc>
                <a:spcPct val="95000"/>
              </a:lnSpc>
              <a:spcBef>
                <a:spcPts val="600"/>
              </a:spcBef>
              <a:buSzPts val="1400"/>
              <a:buBlip>
                <a:blip r:embed="rId5"/>
              </a:buBlip>
            </a:pPr>
            <a:r>
              <a:rPr lang="en-US" sz="1700" dirty="0">
                <a:latin typeface="+mj-lt"/>
              </a:rPr>
              <a:t>At-risk driving parameters:</a:t>
            </a:r>
          </a:p>
          <a:p>
            <a:pPr marL="555750" lvl="1" indent="-285750">
              <a:lnSpc>
                <a:spcPct val="95000"/>
              </a:lnSpc>
              <a:spcAft>
                <a:spcPts val="300"/>
              </a:spcAft>
              <a:buSzPts val="1400"/>
            </a:pPr>
            <a:r>
              <a:rPr lang="en-US" sz="1700" dirty="0">
                <a:latin typeface="+mj-lt"/>
              </a:rPr>
              <a:t>Harsh acceleration</a:t>
            </a:r>
          </a:p>
          <a:p>
            <a:pPr marL="555750" lvl="1" indent="-285750">
              <a:lnSpc>
                <a:spcPct val="95000"/>
              </a:lnSpc>
              <a:spcAft>
                <a:spcPts val="300"/>
              </a:spcAft>
              <a:buSzPts val="1400"/>
            </a:pPr>
            <a:r>
              <a:rPr lang="en-US" sz="1700" dirty="0">
                <a:latin typeface="+mj-lt"/>
              </a:rPr>
              <a:t>Harsh braking</a:t>
            </a:r>
          </a:p>
          <a:p>
            <a:pPr marL="555750" lvl="1" indent="-285750">
              <a:lnSpc>
                <a:spcPct val="95000"/>
              </a:lnSpc>
              <a:spcAft>
                <a:spcPts val="300"/>
              </a:spcAft>
              <a:buSzPts val="1400"/>
            </a:pPr>
            <a:r>
              <a:rPr lang="en-US" sz="1700" dirty="0">
                <a:latin typeface="+mj-lt"/>
              </a:rPr>
              <a:t>Phone handling</a:t>
            </a:r>
          </a:p>
          <a:p>
            <a:pPr marL="555750" lvl="1" indent="-285750">
              <a:lnSpc>
                <a:spcPct val="95000"/>
              </a:lnSpc>
              <a:spcAft>
                <a:spcPts val="300"/>
              </a:spcAft>
              <a:buSzPts val="1400"/>
            </a:pPr>
            <a:r>
              <a:rPr lang="en-US" sz="1700" dirty="0">
                <a:latin typeface="+mj-lt"/>
              </a:rPr>
              <a:t>Over-speeding</a:t>
            </a:r>
          </a:p>
          <a:p>
            <a:pPr marL="555750" lvl="1" indent="-285750">
              <a:lnSpc>
                <a:spcPct val="95000"/>
              </a:lnSpc>
              <a:spcAft>
                <a:spcPts val="300"/>
              </a:spcAft>
              <a:buSzPts val="1400"/>
            </a:pPr>
            <a:r>
              <a:rPr lang="en-US" sz="1700" dirty="0">
                <a:latin typeface="+mj-lt"/>
              </a:rPr>
              <a:t>Harsh cornering</a:t>
            </a:r>
          </a:p>
          <a:p>
            <a:pPr marL="285750" indent="-285750">
              <a:lnSpc>
                <a:spcPct val="95000"/>
              </a:lnSpc>
              <a:spcBef>
                <a:spcPts val="600"/>
              </a:spcBef>
              <a:buSzPts val="1400"/>
              <a:buBlip>
                <a:blip r:embed="rId5"/>
              </a:buBlip>
            </a:pPr>
            <a:r>
              <a:rPr lang="en-US" sz="1700" dirty="0">
                <a:latin typeface="+mj-lt"/>
              </a:rPr>
              <a:t>Provide actionable insights </a:t>
            </a:r>
          </a:p>
          <a:p>
            <a:pPr marL="285750" indent="-285750">
              <a:lnSpc>
                <a:spcPct val="95000"/>
              </a:lnSpc>
              <a:spcBef>
                <a:spcPts val="600"/>
              </a:spcBef>
              <a:buSzPts val="1400"/>
              <a:buBlip>
                <a:blip r:embed="rId5"/>
              </a:buBlip>
            </a:pPr>
            <a:endParaRPr lang="en-US" sz="1700" dirty="0">
              <a:latin typeface="+mj-lt"/>
            </a:endParaRPr>
          </a:p>
          <a:p>
            <a:pPr marL="285750" indent="-285750">
              <a:lnSpc>
                <a:spcPct val="95000"/>
              </a:lnSpc>
              <a:spcBef>
                <a:spcPts val="600"/>
              </a:spcBef>
              <a:buSzPts val="1400"/>
              <a:buBlip>
                <a:blip r:embed="rId5"/>
              </a:buBlip>
            </a:pPr>
            <a:r>
              <a:rPr lang="en-US" sz="1700" dirty="0">
                <a:latin typeface="+mj-lt"/>
              </a:rPr>
              <a:t>Security &amp; Privacy considerations</a:t>
            </a:r>
          </a:p>
          <a:p>
            <a:pPr marL="555750" lvl="1" indent="-285750">
              <a:lnSpc>
                <a:spcPct val="95000"/>
              </a:lnSpc>
              <a:spcAft>
                <a:spcPts val="300"/>
              </a:spcAft>
              <a:buSzPts val="1400"/>
            </a:pPr>
            <a:r>
              <a:rPr lang="en-US" sz="1700" dirty="0">
                <a:latin typeface="+mj-lt"/>
              </a:rPr>
              <a:t>Personal &amp; Business Mode </a:t>
            </a:r>
          </a:p>
          <a:p>
            <a:pPr marL="555750" lvl="1" indent="-285750">
              <a:lnSpc>
                <a:spcPct val="95000"/>
              </a:lnSpc>
              <a:spcAft>
                <a:spcPts val="300"/>
              </a:spcAft>
              <a:buSzPts val="1400"/>
            </a:pPr>
            <a:r>
              <a:rPr lang="en-US" sz="1700" dirty="0">
                <a:latin typeface="+mj-lt"/>
              </a:rPr>
              <a:t>Role-based access control</a:t>
            </a:r>
          </a:p>
          <a:p>
            <a:pPr marL="555750" lvl="1" indent="-285750">
              <a:lnSpc>
                <a:spcPct val="95000"/>
              </a:lnSpc>
              <a:spcAft>
                <a:spcPts val="300"/>
              </a:spcAft>
              <a:buSzPts val="1400"/>
            </a:pPr>
            <a:r>
              <a:rPr lang="en-US" sz="1700" dirty="0">
                <a:latin typeface="+mj-lt"/>
              </a:rPr>
              <a:t>GDPR Compliance</a:t>
            </a:r>
          </a:p>
        </p:txBody>
      </p:sp>
      <p:pic>
        <p:nvPicPr>
          <p:cNvPr id="58" name="Google Shape;58;p13">
            <a:extLst>
              <a:ext uri="{FF2B5EF4-FFF2-40B4-BE49-F238E27FC236}">
                <a16:creationId xmlns:a16="http://schemas.microsoft.com/office/drawing/2014/main" id="{73BBAF55-8AF8-9C20-9D8D-8FDFEAA62739}"/>
              </a:ext>
            </a:extLst>
          </p:cNvPr>
          <p:cNvPicPr preferRelativeResize="0"/>
          <p:nvPr/>
        </p:nvPicPr>
        <p:blipFill rotWithShape="1">
          <a:blip r:embed="rId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6841" y="1557269"/>
            <a:ext cx="2458281" cy="452596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7853C70-F874-7841-04D7-2F27BF68CD11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2276400" y="6091813"/>
            <a:ext cx="431235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SzPts val="1400"/>
            </a:pPr>
            <a:r>
              <a:rPr lang="en-US" sz="1100" i="1">
                <a:solidFill>
                  <a:srgbClr val="7F7F7F"/>
                </a:solidFill>
                <a:latin typeface="Calibri"/>
                <a:ea typeface="Calibri"/>
                <a:cs typeface="Calibri"/>
              </a:rPr>
              <a:t>Courtesy: </a:t>
            </a:r>
            <a:r>
              <a:rPr lang="en-US" sz="1100" i="1" err="1">
                <a:solidFill>
                  <a:srgbClr val="7F7F7F"/>
                </a:solidFill>
                <a:latin typeface="Calibri"/>
                <a:ea typeface="Calibri"/>
                <a:cs typeface="Calibri"/>
              </a:rPr>
              <a:t>SafetyConnect</a:t>
            </a:r>
            <a:r>
              <a:rPr lang="en-US" sz="1100" i="1">
                <a:solidFill>
                  <a:srgbClr val="7F7F7F"/>
                </a:solidFill>
                <a:latin typeface="Calibri"/>
                <a:ea typeface="Calibri"/>
                <a:cs typeface="Calibri"/>
              </a:rPr>
              <a:t> mobile app</a:t>
            </a:r>
          </a:p>
        </p:txBody>
      </p:sp>
    </p:spTree>
    <p:extLst>
      <p:ext uri="{BB962C8B-B14F-4D97-AF65-F5344CB8AC3E}">
        <p14:creationId xmlns:p14="http://schemas.microsoft.com/office/powerpoint/2010/main" val="27846653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f1827e2f7c_0_77"/>
          <p:cNvSpPr txBox="1">
            <a:spLocks noGrp="1"/>
          </p:cNvSpPr>
          <p:nvPr>
            <p:ph type="ftr" idx="11"/>
            <p:custDataLst>
              <p:tags r:id="rId1"/>
            </p:custDataLst>
          </p:nvPr>
        </p:nvSpPr>
        <p:spPr>
          <a:xfrm>
            <a:off x="597975" y="6454059"/>
            <a:ext cx="4114264" cy="365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ctr" anchorCtr="0">
            <a:noAutofit/>
          </a:bodyPr>
          <a:lstStyle/>
          <a:p>
            <a:pPr defTabSz="914309">
              <a:buClr>
                <a:srgbClr val="888888"/>
              </a:buClr>
              <a:buSzPts val="1200"/>
            </a:pPr>
            <a:r>
              <a:rPr lang="en-US" sz="1200">
                <a:solidFill>
                  <a:srgbClr val="888888"/>
                </a:solidFill>
                <a:latin typeface="Ubuntu"/>
                <a:ea typeface="Ubuntu"/>
                <a:cs typeface="Ubuntu"/>
                <a:sym typeface="Ubuntu"/>
              </a:rPr>
              <a:t>/// Road Safety in India /// PSCI /// Nov 2025</a:t>
            </a:r>
            <a:endParaRPr sz="1200">
              <a:solidFill>
                <a:srgbClr val="888888"/>
              </a:solidFill>
              <a:latin typeface="Ubuntu"/>
              <a:ea typeface="Ubuntu"/>
              <a:cs typeface="Ubuntu"/>
              <a:sym typeface="Ubuntu"/>
            </a:endParaRPr>
          </a:p>
        </p:txBody>
      </p:sp>
      <p:sp>
        <p:nvSpPr>
          <p:cNvPr id="121" name="Google Shape;121;g2f1827e2f7c_0_77"/>
          <p:cNvSpPr txBox="1"/>
          <p:nvPr/>
        </p:nvSpPr>
        <p:spPr>
          <a:xfrm>
            <a:off x="397043" y="90572"/>
            <a:ext cx="8350313" cy="8221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91413" rIns="91413" bIns="91413" anchor="t" anchorCtr="0">
            <a:noAutofit/>
          </a:bodyPr>
          <a:lstStyle/>
          <a:p>
            <a:pPr defTabSz="914309">
              <a:buClr>
                <a:srgbClr val="F86524"/>
              </a:buClr>
              <a:buSzPts val="1800"/>
            </a:pPr>
            <a:r>
              <a:rPr lang="en-GB" sz="2800" b="1">
                <a:solidFill>
                  <a:srgbClr val="F86524"/>
                </a:solidFill>
                <a:latin typeface="Calibri"/>
                <a:ea typeface="Calibri"/>
                <a:cs typeface="Calibri"/>
                <a:sym typeface="Calibri"/>
              </a:rPr>
              <a:t>Conduct Interactive Workshops to shape Mindset &amp; Behaviours</a:t>
            </a:r>
            <a:endParaRPr sz="2800" b="1" u="sng">
              <a:solidFill>
                <a:srgbClr val="F8652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g2f1827e2f7c_0_77"/>
          <p:cNvSpPr txBox="1"/>
          <p:nvPr>
            <p:custDataLst>
              <p:tags r:id="rId2"/>
            </p:custDataLst>
          </p:nvPr>
        </p:nvSpPr>
        <p:spPr>
          <a:xfrm>
            <a:off x="505792" y="1646585"/>
            <a:ext cx="10971371" cy="45255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45694" rIns="91413" bIns="45694" anchor="t" anchorCtr="0">
            <a:normAutofit/>
          </a:bodyPr>
          <a:lstStyle/>
          <a:p>
            <a:pPr marL="457154" indent="-228577" defTabSz="914309">
              <a:spcBef>
                <a:spcPts val="400"/>
              </a:spcBef>
            </a:pPr>
            <a:endParaRPr sz="2000">
              <a:solidFill>
                <a:srgbClr val="84848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g2f1827e2f7c_0_77"/>
          <p:cNvSpPr/>
          <p:nvPr>
            <p:custDataLst>
              <p:tags r:id="rId3"/>
            </p:custDataLst>
          </p:nvPr>
        </p:nvSpPr>
        <p:spPr>
          <a:xfrm>
            <a:off x="505792" y="1665232"/>
            <a:ext cx="5121833" cy="1109556"/>
          </a:xfrm>
          <a:prstGeom prst="roundRect">
            <a:avLst>
              <a:gd name="adj" fmla="val 10000"/>
            </a:avLst>
          </a:prstGeom>
          <a:solidFill>
            <a:srgbClr val="A91B0F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24" name="Google Shape;124;g2f1827e2f7c_0_77"/>
          <p:cNvSpPr txBox="1"/>
          <p:nvPr>
            <p:custDataLst>
              <p:tags r:id="rId4"/>
            </p:custDataLst>
          </p:nvPr>
        </p:nvSpPr>
        <p:spPr>
          <a:xfrm>
            <a:off x="1754704" y="1665237"/>
            <a:ext cx="3986481" cy="9985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990" tIns="79990" rIns="79990" bIns="79990" anchor="ctr" anchorCtr="0">
            <a:noAutofit/>
          </a:bodyPr>
          <a:lstStyle/>
          <a:p>
            <a:pPr defTabSz="914309">
              <a:lnSpc>
                <a:spcPct val="90000"/>
              </a:lnSpc>
              <a:buSzPts val="2100"/>
            </a:pPr>
            <a:r>
              <a:rPr lang="en-GB" sz="2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Distractions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marL="171433" lvl="1" indent="-171433" defTabSz="914309">
              <a:lnSpc>
                <a:spcPct val="90000"/>
              </a:lnSpc>
              <a:spcBef>
                <a:spcPts val="735"/>
              </a:spcBef>
              <a:buSzPts val="1600"/>
            </a:pPr>
            <a:r>
              <a:rPr lang="en-GB" sz="19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Visual – Auditory - Physical- Cognitive</a:t>
            </a:r>
            <a:endParaRPr sz="19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g2f1827e2f7c_0_77"/>
          <p:cNvSpPr/>
          <p:nvPr>
            <p:custDataLst>
              <p:tags r:id="rId5"/>
            </p:custDataLst>
          </p:nvPr>
        </p:nvSpPr>
        <p:spPr>
          <a:xfrm>
            <a:off x="505792" y="2885645"/>
            <a:ext cx="5121833" cy="1109556"/>
          </a:xfrm>
          <a:prstGeom prst="roundRect">
            <a:avLst>
              <a:gd name="adj" fmla="val 10000"/>
            </a:avLst>
          </a:prstGeom>
          <a:solidFill>
            <a:srgbClr val="C5330B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26" name="Google Shape;126;g2f1827e2f7c_0_77"/>
          <p:cNvSpPr txBox="1"/>
          <p:nvPr>
            <p:custDataLst>
              <p:tags r:id="rId6"/>
            </p:custDataLst>
          </p:nvPr>
        </p:nvSpPr>
        <p:spPr>
          <a:xfrm>
            <a:off x="1754704" y="2907953"/>
            <a:ext cx="3986481" cy="526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990" tIns="79990" rIns="79990" bIns="79990" anchor="ctr" anchorCtr="0">
            <a:noAutofit/>
          </a:bodyPr>
          <a:lstStyle/>
          <a:p>
            <a:pPr defTabSz="914309">
              <a:lnSpc>
                <a:spcPct val="90000"/>
              </a:lnSpc>
              <a:buSzPts val="2100"/>
            </a:pPr>
            <a:r>
              <a:rPr lang="en-GB" sz="2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Non-Compliance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g2f1827e2f7c_0_77"/>
          <p:cNvSpPr/>
          <p:nvPr>
            <p:custDataLst>
              <p:tags r:id="rId7"/>
            </p:custDataLst>
          </p:nvPr>
        </p:nvSpPr>
        <p:spPr>
          <a:xfrm>
            <a:off x="505792" y="4106058"/>
            <a:ext cx="5121833" cy="1109556"/>
          </a:xfrm>
          <a:prstGeom prst="roundRect">
            <a:avLst>
              <a:gd name="adj" fmla="val 10000"/>
            </a:avLst>
          </a:prstGeom>
          <a:solidFill>
            <a:srgbClr val="F86524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28" name="Google Shape;128;g2f1827e2f7c_0_77"/>
          <p:cNvSpPr txBox="1"/>
          <p:nvPr>
            <p:custDataLst>
              <p:tags r:id="rId8"/>
            </p:custDataLst>
          </p:nvPr>
        </p:nvSpPr>
        <p:spPr>
          <a:xfrm>
            <a:off x="1754711" y="4140729"/>
            <a:ext cx="3986481" cy="11095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990" tIns="79990" rIns="79990" bIns="79990" anchor="ctr" anchorCtr="0">
            <a:noAutofit/>
          </a:bodyPr>
          <a:lstStyle/>
          <a:p>
            <a:pPr defTabSz="914309">
              <a:lnSpc>
                <a:spcPct val="90000"/>
              </a:lnSpc>
              <a:buSzPts val="2100"/>
            </a:pPr>
            <a:r>
              <a:rPr lang="en-GB" sz="2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Aggression</a:t>
            </a:r>
            <a:endParaRPr sz="2200">
              <a:latin typeface="Calibri"/>
              <a:ea typeface="Calibri"/>
              <a:cs typeface="Calibri"/>
              <a:sym typeface="Calibri"/>
            </a:endParaRPr>
          </a:p>
          <a:p>
            <a:pPr marL="171433" lvl="1" indent="-171433" defTabSz="914309">
              <a:lnSpc>
                <a:spcPct val="90000"/>
              </a:lnSpc>
              <a:spcBef>
                <a:spcPts val="735"/>
              </a:spcBef>
              <a:buSzPts val="1600"/>
            </a:pPr>
            <a:r>
              <a:rPr lang="en-GB" sz="20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Honking – Irritation – Rash driving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g2f1827e2f7c_0_77"/>
          <p:cNvSpPr/>
          <p:nvPr>
            <p:custDataLst>
              <p:tags r:id="rId9"/>
            </p:custDataLst>
          </p:nvPr>
        </p:nvSpPr>
        <p:spPr>
          <a:xfrm>
            <a:off x="505792" y="5326471"/>
            <a:ext cx="5121833" cy="1109556"/>
          </a:xfrm>
          <a:prstGeom prst="roundRect">
            <a:avLst>
              <a:gd name="adj" fmla="val 10000"/>
            </a:avLst>
          </a:prstGeom>
          <a:solidFill>
            <a:srgbClr val="FF7F00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30" name="Google Shape;130;g2f1827e2f7c_0_77"/>
          <p:cNvSpPr txBox="1"/>
          <p:nvPr>
            <p:custDataLst>
              <p:tags r:id="rId10"/>
            </p:custDataLst>
          </p:nvPr>
        </p:nvSpPr>
        <p:spPr>
          <a:xfrm>
            <a:off x="1754704" y="5395834"/>
            <a:ext cx="3986481" cy="526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990" tIns="79990" rIns="79990" bIns="79990" anchor="ctr" anchorCtr="0">
            <a:noAutofit/>
          </a:bodyPr>
          <a:lstStyle/>
          <a:p>
            <a:pPr defTabSz="914309">
              <a:lnSpc>
                <a:spcPct val="90000"/>
              </a:lnSpc>
              <a:buSzPts val="2100"/>
            </a:pPr>
            <a:r>
              <a:rPr lang="en-GB" sz="22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Fatigue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g2f1827e2f7c_0_77"/>
          <p:cNvSpPr/>
          <p:nvPr>
            <p:custDataLst>
              <p:tags r:id="rId11"/>
            </p:custDataLst>
          </p:nvPr>
        </p:nvSpPr>
        <p:spPr>
          <a:xfrm>
            <a:off x="6167385" y="1665612"/>
            <a:ext cx="5439192" cy="1109256"/>
          </a:xfrm>
          <a:prstGeom prst="roundRect">
            <a:avLst>
              <a:gd name="adj" fmla="val 10000"/>
            </a:avLst>
          </a:prstGeom>
          <a:solidFill>
            <a:srgbClr val="A91B0F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32" name="Google Shape;132;g2f1827e2f7c_0_77"/>
          <p:cNvSpPr txBox="1"/>
          <p:nvPr>
            <p:custDataLst>
              <p:tags r:id="rId12"/>
            </p:custDataLst>
          </p:nvPr>
        </p:nvSpPr>
        <p:spPr>
          <a:xfrm>
            <a:off x="7366157" y="1665612"/>
            <a:ext cx="4240548" cy="1109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4" tIns="121884" rIns="121884" bIns="121884" anchor="ctr" anchorCtr="0">
            <a:noAutofit/>
          </a:bodyPr>
          <a:lstStyle/>
          <a:p>
            <a:pPr defTabSz="914309">
              <a:lnSpc>
                <a:spcPct val="90000"/>
              </a:lnSpc>
              <a:buSzPts val="3200"/>
            </a:pPr>
            <a:r>
              <a:rPr lang="en-GB" sz="3600" b="1" cap="small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C</a:t>
            </a:r>
            <a:r>
              <a:rPr lang="en-GB" sz="2200" cap="sm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oncentrate on the road</a:t>
            </a:r>
            <a:endParaRPr sz="1500" cap="small">
              <a:latin typeface="Calibri"/>
              <a:ea typeface="Calibri"/>
              <a:cs typeface="Calibri"/>
              <a:sym typeface="Calibri"/>
            </a:endParaRPr>
          </a:p>
          <a:p>
            <a:pPr defTabSz="914309">
              <a:lnSpc>
                <a:spcPct val="90000"/>
              </a:lnSpc>
              <a:buSzPts val="1600"/>
            </a:pPr>
            <a:r>
              <a:rPr lang="en-GB" sz="20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Avoid all distractions and keep your mind clear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g2f1827e2f7c_0_77"/>
          <p:cNvSpPr/>
          <p:nvPr>
            <p:custDataLst>
              <p:tags r:id="rId13"/>
            </p:custDataLst>
          </p:nvPr>
        </p:nvSpPr>
        <p:spPr>
          <a:xfrm>
            <a:off x="6167385" y="2885866"/>
            <a:ext cx="5439192" cy="1109256"/>
          </a:xfrm>
          <a:prstGeom prst="roundRect">
            <a:avLst>
              <a:gd name="adj" fmla="val 10000"/>
            </a:avLst>
          </a:prstGeom>
          <a:solidFill>
            <a:srgbClr val="C5330B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34" name="Google Shape;134;g2f1827e2f7c_0_77"/>
          <p:cNvSpPr txBox="1"/>
          <p:nvPr>
            <p:custDataLst>
              <p:tags r:id="rId14"/>
            </p:custDataLst>
          </p:nvPr>
        </p:nvSpPr>
        <p:spPr>
          <a:xfrm>
            <a:off x="7366157" y="2885866"/>
            <a:ext cx="4240548" cy="1109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4" tIns="121884" rIns="121884" bIns="121884" anchor="ctr" anchorCtr="0">
            <a:noAutofit/>
          </a:bodyPr>
          <a:lstStyle/>
          <a:p>
            <a:pPr defTabSz="914309">
              <a:lnSpc>
                <a:spcPct val="90000"/>
              </a:lnSpc>
              <a:buSzPts val="3200"/>
            </a:pPr>
            <a:r>
              <a:rPr lang="en-GB" sz="3200" b="1" cap="small"/>
              <a:t>A</a:t>
            </a:r>
            <a:r>
              <a:rPr lang="en-GB" sz="2200" cap="sm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lways follow Rules</a:t>
            </a:r>
            <a:endParaRPr sz="2200" cap="small">
              <a:latin typeface="Calibri"/>
              <a:ea typeface="Calibri"/>
              <a:cs typeface="Calibri"/>
              <a:sym typeface="Calibri"/>
            </a:endParaRPr>
          </a:p>
          <a:p>
            <a:pPr defTabSz="914309">
              <a:lnSpc>
                <a:spcPct val="90000"/>
              </a:lnSpc>
              <a:buSzPts val="1600"/>
            </a:pPr>
            <a:r>
              <a:rPr lang="en-US" sz="20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Wear a seatbelt / helmet and comply with local road safety laws </a:t>
            </a:r>
            <a:endParaRPr sz="2000" i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g2f1827e2f7c_0_77"/>
          <p:cNvSpPr/>
          <p:nvPr>
            <p:custDataLst>
              <p:tags r:id="rId15"/>
            </p:custDataLst>
          </p:nvPr>
        </p:nvSpPr>
        <p:spPr>
          <a:xfrm>
            <a:off x="6167385" y="4106120"/>
            <a:ext cx="5439192" cy="1109256"/>
          </a:xfrm>
          <a:prstGeom prst="roundRect">
            <a:avLst>
              <a:gd name="adj" fmla="val 10000"/>
            </a:avLst>
          </a:prstGeom>
          <a:solidFill>
            <a:srgbClr val="F86524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36" name="Google Shape;136;g2f1827e2f7c_0_77"/>
          <p:cNvSpPr txBox="1"/>
          <p:nvPr>
            <p:custDataLst>
              <p:tags r:id="rId16"/>
            </p:custDataLst>
          </p:nvPr>
        </p:nvSpPr>
        <p:spPr>
          <a:xfrm>
            <a:off x="7366157" y="4106120"/>
            <a:ext cx="4240548" cy="1109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4" tIns="121884" rIns="121884" bIns="121884" anchor="ctr" anchorCtr="0">
            <a:noAutofit/>
          </a:bodyPr>
          <a:lstStyle/>
          <a:p>
            <a:pPr defTabSz="914309">
              <a:lnSpc>
                <a:spcPct val="90000"/>
              </a:lnSpc>
              <a:buSzPts val="3200"/>
            </a:pPr>
            <a:r>
              <a:rPr lang="en-GB" sz="3200" b="1" cap="small"/>
              <a:t>R</a:t>
            </a:r>
            <a:r>
              <a:rPr lang="en-GB" sz="2200" cap="sm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elax &amp; enjoy your ride</a:t>
            </a:r>
            <a:endParaRPr sz="2200" cap="small">
              <a:latin typeface="Calibri"/>
              <a:ea typeface="Calibri"/>
              <a:cs typeface="Calibri"/>
              <a:sym typeface="Calibri"/>
            </a:endParaRPr>
          </a:p>
          <a:p>
            <a:pPr defTabSz="914309">
              <a:lnSpc>
                <a:spcPct val="90000"/>
              </a:lnSpc>
              <a:buSzPts val="1600"/>
            </a:pPr>
            <a:r>
              <a:rPr lang="en-US" sz="20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Keep emotions in check and limit your speed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g2f1827e2f7c_0_77"/>
          <p:cNvSpPr/>
          <p:nvPr>
            <p:custDataLst>
              <p:tags r:id="rId17"/>
            </p:custDataLst>
          </p:nvPr>
        </p:nvSpPr>
        <p:spPr>
          <a:xfrm>
            <a:off x="6167385" y="5326374"/>
            <a:ext cx="5439192" cy="1109256"/>
          </a:xfrm>
          <a:prstGeom prst="roundRect">
            <a:avLst>
              <a:gd name="adj" fmla="val 10000"/>
            </a:avLst>
          </a:prstGeom>
          <a:solidFill>
            <a:srgbClr val="FF7F00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13" tIns="91413" rIns="91413" bIns="91413" anchor="ctr" anchorCtr="0">
            <a:noAutofit/>
          </a:bodyPr>
          <a:lstStyle/>
          <a:p>
            <a:pPr defTabSz="914309"/>
            <a:endParaRPr/>
          </a:p>
        </p:txBody>
      </p:sp>
      <p:sp>
        <p:nvSpPr>
          <p:cNvPr id="138" name="Google Shape;138;g2f1827e2f7c_0_77"/>
          <p:cNvSpPr txBox="1"/>
          <p:nvPr>
            <p:custDataLst>
              <p:tags r:id="rId18"/>
            </p:custDataLst>
          </p:nvPr>
        </p:nvSpPr>
        <p:spPr>
          <a:xfrm>
            <a:off x="7366157" y="5326374"/>
            <a:ext cx="4240548" cy="11092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84" tIns="121884" rIns="121884" bIns="121884" anchor="ctr" anchorCtr="0">
            <a:noAutofit/>
          </a:bodyPr>
          <a:lstStyle/>
          <a:p>
            <a:pPr defTabSz="914309">
              <a:lnSpc>
                <a:spcPct val="90000"/>
              </a:lnSpc>
              <a:buSzPts val="3200"/>
            </a:pPr>
            <a:r>
              <a:rPr lang="en-GB" sz="3200" b="1" cap="small"/>
              <a:t>E</a:t>
            </a:r>
            <a:r>
              <a:rPr lang="en-GB" sz="2200" cap="small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nergize for a safe drive</a:t>
            </a:r>
            <a:endParaRPr lang="en-GB" sz="2200" cap="small">
              <a:latin typeface="Calibri"/>
              <a:ea typeface="Calibri"/>
              <a:cs typeface="Calibri"/>
              <a:sym typeface="Calibri"/>
            </a:endParaRPr>
          </a:p>
          <a:p>
            <a:pPr defTabSz="914309">
              <a:lnSpc>
                <a:spcPct val="90000"/>
              </a:lnSpc>
              <a:buSzPts val="1600"/>
            </a:pPr>
            <a:r>
              <a:rPr lang="en-US" sz="20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Prepare for your ride and keep your energy levels up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g2f1827e2f7c_0_77"/>
          <p:cNvSpPr txBox="1"/>
          <p:nvPr>
            <p:custDataLst>
              <p:tags r:id="rId19"/>
            </p:custDataLst>
          </p:nvPr>
        </p:nvSpPr>
        <p:spPr>
          <a:xfrm>
            <a:off x="1754704" y="3498387"/>
            <a:ext cx="3986481" cy="496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990" tIns="79990" rIns="79990" bIns="79990" anchor="ctr" anchorCtr="0">
            <a:noAutofit/>
          </a:bodyPr>
          <a:lstStyle/>
          <a:p>
            <a:pPr marL="171433" lvl="1" indent="-171433" defTabSz="914309">
              <a:lnSpc>
                <a:spcPct val="50000"/>
              </a:lnSpc>
              <a:spcBef>
                <a:spcPts val="735"/>
              </a:spcBef>
              <a:buSzPts val="1600"/>
            </a:pPr>
            <a:r>
              <a:rPr lang="en-GB" sz="20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Not aware or not complying with</a:t>
            </a:r>
            <a:endParaRPr sz="2000" i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71433" lvl="1" indent="-171433" defTabSz="914309">
              <a:lnSpc>
                <a:spcPct val="50000"/>
              </a:lnSpc>
              <a:spcBef>
                <a:spcPts val="735"/>
              </a:spcBef>
              <a:buSzPts val="1600"/>
            </a:pPr>
            <a:r>
              <a:rPr lang="en-GB" sz="20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rules</a:t>
            </a:r>
            <a:endParaRPr sz="2000">
              <a:latin typeface="Calibri"/>
              <a:ea typeface="Calibri"/>
              <a:cs typeface="Calibri"/>
              <a:sym typeface="Calibri"/>
            </a:endParaRPr>
          </a:p>
          <a:p>
            <a:pPr defTabSz="914309">
              <a:lnSpc>
                <a:spcPct val="50000"/>
              </a:lnSpc>
              <a:spcBef>
                <a:spcPts val="735"/>
              </a:spcBef>
              <a:buSzPts val="2100"/>
            </a:pPr>
            <a:endParaRPr sz="20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0" name="Google Shape;140;g2f1827e2f7c_0_77"/>
          <p:cNvSpPr txBox="1"/>
          <p:nvPr>
            <p:custDataLst>
              <p:tags r:id="rId20"/>
            </p:custDataLst>
          </p:nvPr>
        </p:nvSpPr>
        <p:spPr>
          <a:xfrm>
            <a:off x="1754704" y="5851944"/>
            <a:ext cx="3986481" cy="496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79990" tIns="79990" rIns="79990" bIns="79990" anchor="ctr" anchorCtr="0">
            <a:noAutofit/>
          </a:bodyPr>
          <a:lstStyle/>
          <a:p>
            <a:pPr defTabSz="914309">
              <a:lnSpc>
                <a:spcPct val="50000"/>
              </a:lnSpc>
              <a:spcBef>
                <a:spcPts val="735"/>
              </a:spcBef>
              <a:buSzPts val="2100"/>
            </a:pPr>
            <a:r>
              <a:rPr lang="en-GB" sz="2000" i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Sleepy-Tired-Less Alert-Low Energy</a:t>
            </a:r>
            <a:endParaRPr sz="2000" i="1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1" name="Google Shape;141;g2f1827e2f7c_0_77"/>
          <p:cNvPicPr preferRelativeResize="0"/>
          <p:nvPr/>
        </p:nvPicPr>
        <p:blipFill>
          <a:blip r:embed="rId23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75" y="1776550"/>
            <a:ext cx="887585" cy="887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g2f1827e2f7c_0_77"/>
          <p:cNvPicPr preferRelativeResize="0"/>
          <p:nvPr/>
        </p:nvPicPr>
        <p:blipFill>
          <a:blip r:embed="rId24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81" y="2996641"/>
            <a:ext cx="887585" cy="887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g2f1827e2f7c_0_77"/>
          <p:cNvPicPr preferRelativeResize="0"/>
          <p:nvPr/>
        </p:nvPicPr>
        <p:blipFill>
          <a:blip r:embed="rId25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81" y="4217033"/>
            <a:ext cx="887585" cy="887585"/>
          </a:xfrm>
          <a:prstGeom prst="rect">
            <a:avLst/>
          </a:prstGeom>
          <a:solidFill>
            <a:srgbClr val="F86524"/>
          </a:solidFill>
          <a:ln w="254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4" name="Google Shape;144;g2f1827e2f7c_0_77"/>
          <p:cNvPicPr preferRelativeResize="0"/>
          <p:nvPr/>
        </p:nvPicPr>
        <p:blipFill>
          <a:blip r:embed="rId26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7981" y="5452209"/>
            <a:ext cx="887585" cy="8867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g2f1827e2f7c_0_77"/>
          <p:cNvPicPr preferRelativeResize="0"/>
          <p:nvPr/>
        </p:nvPicPr>
        <p:blipFill>
          <a:blip r:embed="rId27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2069" y="1776550"/>
            <a:ext cx="887585" cy="887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g2f1827e2f7c_0_77"/>
          <p:cNvPicPr preferRelativeResize="0"/>
          <p:nvPr/>
        </p:nvPicPr>
        <p:blipFill>
          <a:blip r:embed="rId28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2064" y="2996704"/>
            <a:ext cx="887585" cy="887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g2f1827e2f7c_0_77"/>
          <p:cNvPicPr preferRelativeResize="0"/>
          <p:nvPr/>
        </p:nvPicPr>
        <p:blipFill>
          <a:blip r:embed="rId29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2064" y="4216958"/>
            <a:ext cx="887585" cy="887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g2f1827e2f7c_0_77"/>
          <p:cNvPicPr preferRelativeResize="0"/>
          <p:nvPr/>
        </p:nvPicPr>
        <p:blipFill>
          <a:blip r:embed="rId30" cstate="email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2064" y="5437199"/>
            <a:ext cx="887585" cy="88758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121;g2f1827e2f7c_0_77">
            <a:extLst>
              <a:ext uri="{FF2B5EF4-FFF2-40B4-BE49-F238E27FC236}">
                <a16:creationId xmlns:a16="http://schemas.microsoft.com/office/drawing/2014/main" id="{63291E85-9917-3BAA-04F2-08CFEC94A614}"/>
              </a:ext>
            </a:extLst>
          </p:cNvPr>
          <p:cNvSpPr txBox="1"/>
          <p:nvPr/>
        </p:nvSpPr>
        <p:spPr>
          <a:xfrm>
            <a:off x="3641602" y="1156911"/>
            <a:ext cx="4816967" cy="508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3" tIns="91413" rIns="91413" bIns="91413" anchor="t" anchorCtr="0">
            <a:noAutofit/>
          </a:bodyPr>
          <a:lstStyle/>
          <a:p>
            <a:pPr defTabSz="914309">
              <a:buClr>
                <a:srgbClr val="F86524"/>
              </a:buClr>
              <a:buSzPts val="1800"/>
            </a:pPr>
            <a:r>
              <a:rPr lang="en-GB" sz="2400" b="1" u="sng">
                <a:solidFill>
                  <a:srgbClr val="F86524"/>
                </a:solidFill>
                <a:latin typeface="Calibri"/>
                <a:ea typeface="Calibri"/>
                <a:cs typeface="Calibri"/>
                <a:sym typeface="Calibri"/>
              </a:rPr>
              <a:t>Take </a:t>
            </a:r>
            <a:r>
              <a:rPr lang="en-GB" sz="2400" b="1" u="sng">
                <a:latin typeface="Calibri"/>
                <a:ea typeface="Calibri"/>
                <a:cs typeface="Calibri"/>
                <a:sym typeface="Calibri"/>
              </a:rPr>
              <a:t>CARE</a:t>
            </a:r>
            <a:r>
              <a:rPr lang="en-GB" sz="2400" b="1" u="sng">
                <a:solidFill>
                  <a:srgbClr val="F86524"/>
                </a:solidFill>
                <a:latin typeface="Calibri"/>
                <a:ea typeface="Calibri"/>
                <a:cs typeface="Calibri"/>
                <a:sym typeface="Calibri"/>
              </a:rPr>
              <a:t> on the Road Workshops</a:t>
            </a:r>
            <a:endParaRPr sz="2800" b="1" u="sng">
              <a:solidFill>
                <a:srgbClr val="F8652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 animBg="1"/>
      <p:bldP spid="124" grpId="0"/>
      <p:bldP spid="125" grpId="0" animBg="1"/>
      <p:bldP spid="126" grpId="0"/>
      <p:bldP spid="127" grpId="0" animBg="1"/>
      <p:bldP spid="128" grpId="0"/>
      <p:bldP spid="129" grpId="0" animBg="1"/>
      <p:bldP spid="130" grpId="0"/>
      <p:bldP spid="131" grpId="0" animBg="1"/>
      <p:bldP spid="132" grpId="0"/>
      <p:bldP spid="133" grpId="0" animBg="1"/>
      <p:bldP spid="134" grpId="0"/>
      <p:bldP spid="135" grpId="0" animBg="1"/>
      <p:bldP spid="136" grpId="0"/>
      <p:bldP spid="137" grpId="0" animBg="1"/>
      <p:bldP spid="138" grpId="0"/>
      <p:bldP spid="139" grpId="0"/>
      <p:bldP spid="140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272596-A1B3-0B6C-66DA-F5620D4A2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35E5E9A-2E2B-5664-621A-04AF66DEE7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1487" y="2467916"/>
            <a:ext cx="5080513" cy="439008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1E3F7FA9-7B95-EB45-3F2D-DF4A87E67F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0075" y="2043113"/>
            <a:ext cx="10567988" cy="2182812"/>
          </a:xfrm>
        </p:spPr>
        <p:txBody>
          <a:bodyPr>
            <a:normAutofit fontScale="90000"/>
          </a:bodyPr>
          <a:lstStyle/>
          <a:p>
            <a:r>
              <a:rPr lang="en-US"/>
              <a:t>Road Safety Program Elements</a:t>
            </a:r>
            <a:br>
              <a:rPr lang="en-US"/>
            </a:br>
            <a:r>
              <a:rPr lang="en-US">
                <a:solidFill>
                  <a:schemeClr val="accent3">
                    <a:lumMod val="20000"/>
                    <a:lumOff val="80000"/>
                  </a:schemeClr>
                </a:solidFill>
              </a:rPr>
              <a:t>-</a:t>
            </a:r>
            <a:r>
              <a:rPr lang="en-US"/>
              <a:t> </a:t>
            </a: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Safe vehicles</a:t>
            </a:r>
            <a:br>
              <a:rPr lang="en-US" sz="3600"/>
            </a:b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- Safe Driving Skills &amp; Behaviours</a:t>
            </a:r>
            <a:b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en-US" sz="3600"/>
              <a:t>-</a:t>
            </a: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3600"/>
              <a:t>Promoting Safety Culture</a:t>
            </a:r>
            <a:b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- Policy and Planning Ahead</a:t>
            </a:r>
            <a:endParaRPr lang="en-GB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Google Shape;158;g2f13f6cc12b_0_0">
            <a:extLst>
              <a:ext uri="{FF2B5EF4-FFF2-40B4-BE49-F238E27FC236}">
                <a16:creationId xmlns:a16="http://schemas.microsoft.com/office/drawing/2014/main" id="{F6E9EBA1-F46B-FA27-0AF8-AD3B9D10B552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111487" y="2467916"/>
            <a:ext cx="2802058" cy="248433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1" wrap="square" lIns="106661" tIns="106661" rIns="106661" bIns="106661" anchor="t" anchorCtr="0">
            <a:noAutofit/>
          </a:bodyPr>
          <a:lstStyle/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Visible leadership commitment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Robust incident reporting &amp; proper root cause analysis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Performance monitoring &amp; trend analysis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Strong Management Review by road safety Steering team</a:t>
            </a:r>
            <a:endParaRPr sz="160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38096" defTabSz="914309">
              <a:lnSpc>
                <a:spcPct val="90000"/>
              </a:lnSpc>
              <a:spcBef>
                <a:spcPts val="210"/>
              </a:spcBef>
              <a:buSzPts val="1200"/>
            </a:pPr>
            <a:endParaRPr sz="1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151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4FCEB6-F6C0-2264-8CC6-CBBA06EE7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4B55623-2C70-A3EF-1377-2AEB7260BB95}"/>
              </a:ext>
            </a:extLst>
          </p:cNvPr>
          <p:cNvCxnSpPr>
            <a:cxnSpLocks/>
          </p:cNvCxnSpPr>
          <p:nvPr/>
        </p:nvCxnSpPr>
        <p:spPr>
          <a:xfrm flipV="1">
            <a:off x="1653510" y="1561116"/>
            <a:ext cx="1546890" cy="2786021"/>
          </a:xfrm>
          <a:prstGeom prst="straightConnector1">
            <a:avLst/>
          </a:prstGeom>
          <a:ln>
            <a:headEnd type="diamond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2182108-7C28-13B0-8EF1-9C5D8A374AC7}"/>
              </a:ext>
            </a:extLst>
          </p:cNvPr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>
          <a:xfrm>
            <a:off x="7947292" y="1598232"/>
            <a:ext cx="4022837" cy="4539438"/>
          </a:xfrm>
        </p:spPr>
        <p:txBody>
          <a:bodyPr anchor="ctr">
            <a:noAutofit/>
          </a:bodyPr>
          <a:lstStyle/>
          <a:p>
            <a:r>
              <a:rPr lang="en-US">
                <a:solidFill>
                  <a:schemeClr val="accent6">
                    <a:lumMod val="50000"/>
                    <a:lumOff val="50000"/>
                  </a:schemeClr>
                </a:solidFill>
              </a:rPr>
              <a:t>Road incidents pose potential for Severe Injury/Fatality (SIF)</a:t>
            </a:r>
          </a:p>
          <a:p>
            <a:endParaRPr lang="en-US">
              <a:solidFill>
                <a:schemeClr val="accent6">
                  <a:lumMod val="50000"/>
                  <a:lumOff val="50000"/>
                </a:schemeClr>
              </a:solidFill>
            </a:endParaRPr>
          </a:p>
          <a:p>
            <a:r>
              <a:rPr lang="en-US">
                <a:solidFill>
                  <a:schemeClr val="accent6">
                    <a:lumMod val="50000"/>
                    <a:lumOff val="50000"/>
                  </a:schemeClr>
                </a:solidFill>
              </a:rPr>
              <a:t>Need to improve risk perception on road to identify and report</a:t>
            </a:r>
            <a:endParaRPr lang="en-US"/>
          </a:p>
          <a:p>
            <a:endParaRPr lang="en-US"/>
          </a:p>
          <a:p>
            <a:r>
              <a:rPr lang="en-US"/>
              <a:t>Engage business leaders for safety performance management review and take timely actions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8BA9498-2EC9-DEF8-2C1A-46FC7820BC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01" y="57575"/>
            <a:ext cx="8045235" cy="1184773"/>
          </a:xfrm>
        </p:spPr>
        <p:txBody>
          <a:bodyPr>
            <a:normAutofit/>
          </a:bodyPr>
          <a:lstStyle/>
          <a:p>
            <a:r>
              <a:rPr lang="en-US" sz="3600"/>
              <a:t>Improve Risk Perception and Reporting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69F850C-A9F2-2A06-ACF7-4F73C9309CBC}"/>
              </a:ext>
            </a:extLst>
          </p:cNvPr>
          <p:cNvGrpSpPr/>
          <p:nvPr/>
        </p:nvGrpSpPr>
        <p:grpSpPr>
          <a:xfrm>
            <a:off x="779830" y="1561116"/>
            <a:ext cx="5287444" cy="4720411"/>
            <a:chOff x="1123101" y="1912179"/>
            <a:chExt cx="4809754" cy="4183874"/>
          </a:xfrm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F670FC19-C5DA-7A33-E841-AE9D95A7EDEC}"/>
                </a:ext>
              </a:extLst>
            </p:cNvPr>
            <p:cNvGrpSpPr/>
            <p:nvPr/>
          </p:nvGrpSpPr>
          <p:grpSpPr bwMode="gray">
            <a:xfrm>
              <a:off x="1123101" y="1912179"/>
              <a:ext cx="4809754" cy="4183874"/>
              <a:chOff x="982665" y="1735138"/>
              <a:chExt cx="5530395" cy="4752001"/>
            </a:xfrm>
            <a:solidFill>
              <a:schemeClr val="accent6"/>
            </a:solidFill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1C6C718-A6FD-BB47-F900-040C60978C76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982665" y="5614407"/>
                <a:ext cx="5530395" cy="872732"/>
              </a:xfrm>
              <a:custGeom>
                <a:avLst/>
                <a:gdLst>
                  <a:gd name="connsiteX0" fmla="*/ 476273 w 5089208"/>
                  <a:gd name="connsiteY0" fmla="*/ 0 h 872619"/>
                  <a:gd name="connsiteX1" fmla="*/ 4624458 w 5089208"/>
                  <a:gd name="connsiteY1" fmla="*/ 0 h 872619"/>
                  <a:gd name="connsiteX2" fmla="*/ 5089208 w 5089208"/>
                  <a:gd name="connsiteY2" fmla="*/ 872619 h 872619"/>
                  <a:gd name="connsiteX3" fmla="*/ 0 w 5089208"/>
                  <a:gd name="connsiteY3" fmla="*/ 872619 h 8726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089208" h="872619">
                    <a:moveTo>
                      <a:pt x="476273" y="0"/>
                    </a:moveTo>
                    <a:lnTo>
                      <a:pt x="4624458" y="0"/>
                    </a:lnTo>
                    <a:lnTo>
                      <a:pt x="5089208" y="872619"/>
                    </a:lnTo>
                    <a:lnTo>
                      <a:pt x="0" y="872619"/>
                    </a:lnTo>
                    <a:close/>
                  </a:path>
                </a:pathLst>
              </a:custGeom>
              <a:solidFill>
                <a:srgbClr val="036B38"/>
              </a:solidFill>
            </p:spPr>
            <p:txBody>
              <a:bodyPr vert="horz" wrap="square" lIns="107986" tIns="71991" rIns="107986" bIns="71991" rtlCol="0"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ts val="12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09">
                  <a:lnSpc>
                    <a:spcPct val="90000"/>
                  </a:lnSpc>
                  <a:spcBef>
                    <a:spcPts val="0"/>
                  </a:spcBef>
                  <a:buClrTx/>
                  <a:defRPr/>
                </a:pPr>
                <a:r>
                  <a:rPr lang="en-US" sz="1800">
                    <a:solidFill>
                      <a:schemeClr val="bg1"/>
                    </a:solidFill>
                    <a:latin typeface="Arial"/>
                    <a:cs typeface="Arial"/>
                  </a:rPr>
                  <a:t>Unsafe behaviours from telematics/ </a:t>
                </a:r>
              </a:p>
              <a:p>
                <a:pPr defTabSz="914309">
                  <a:lnSpc>
                    <a:spcPct val="90000"/>
                  </a:lnSpc>
                  <a:spcBef>
                    <a:spcPts val="0"/>
                  </a:spcBef>
                  <a:buClrTx/>
                  <a:defRPr/>
                </a:pPr>
                <a:r>
                  <a:rPr lang="en-US" sz="1800">
                    <a:solidFill>
                      <a:schemeClr val="bg1"/>
                    </a:solidFill>
                    <a:latin typeface="Arial"/>
                    <a:cs typeface="Arial"/>
                  </a:rPr>
                  <a:t>peer drive feedback (Safety Observations)</a:t>
                </a:r>
              </a:p>
              <a:p>
                <a:pPr defTabSz="914309">
                  <a:lnSpc>
                    <a:spcPct val="90000"/>
                  </a:lnSpc>
                  <a:spcBef>
                    <a:spcPts val="0"/>
                  </a:spcBef>
                  <a:buClrTx/>
                  <a:defRPr/>
                </a:pPr>
                <a:r>
                  <a:rPr lang="en-US" sz="1800">
                    <a:solidFill>
                      <a:schemeClr val="bg1"/>
                    </a:solidFill>
                    <a:latin typeface="Arial"/>
                    <a:cs typeface="Arial"/>
                  </a:rPr>
                  <a:t>150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F075213-3AC5-E0ED-F236-227064CDF08F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1537788" y="4662337"/>
                <a:ext cx="4420142" cy="872732"/>
              </a:xfrm>
              <a:custGeom>
                <a:avLst/>
                <a:gdLst>
                  <a:gd name="connsiteX0" fmla="*/ 464751 w 4067526"/>
                  <a:gd name="connsiteY0" fmla="*/ 0 h 872619"/>
                  <a:gd name="connsiteX1" fmla="*/ 3602776 w 4067526"/>
                  <a:gd name="connsiteY1" fmla="*/ 0 h 872619"/>
                  <a:gd name="connsiteX2" fmla="*/ 4067526 w 4067526"/>
                  <a:gd name="connsiteY2" fmla="*/ 872619 h 872619"/>
                  <a:gd name="connsiteX3" fmla="*/ 0 w 4067526"/>
                  <a:gd name="connsiteY3" fmla="*/ 872619 h 8726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067526" h="872619">
                    <a:moveTo>
                      <a:pt x="464751" y="0"/>
                    </a:moveTo>
                    <a:lnTo>
                      <a:pt x="3602776" y="0"/>
                    </a:lnTo>
                    <a:lnTo>
                      <a:pt x="4067526" y="872619"/>
                    </a:lnTo>
                    <a:lnTo>
                      <a:pt x="0" y="872619"/>
                    </a:lnTo>
                    <a:close/>
                  </a:path>
                </a:pathLst>
              </a:custGeom>
              <a:solidFill>
                <a:srgbClr val="92D050"/>
              </a:solidFill>
            </p:spPr>
            <p:txBody>
              <a:bodyPr vert="horz" wrap="square" lIns="107986" tIns="71991" rIns="107986" bIns="71991" rtlCol="0"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ts val="12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09">
                  <a:spcBef>
                    <a:spcPts val="0"/>
                  </a:spcBef>
                  <a:buClrTx/>
                  <a:defRPr/>
                </a:pPr>
                <a:r>
                  <a:rPr lang="en-US" sz="2000">
                    <a:solidFill>
                      <a:schemeClr val="bg1"/>
                    </a:solidFill>
                    <a:cs typeface="Arial"/>
                  </a:rPr>
                  <a:t>Collision without injuries</a:t>
                </a:r>
              </a:p>
              <a:p>
                <a:pPr defTabSz="914309">
                  <a:spcBef>
                    <a:spcPts val="0"/>
                  </a:spcBef>
                  <a:buClrTx/>
                  <a:defRPr/>
                </a:pPr>
                <a:r>
                  <a:rPr lang="en-US" sz="2000">
                    <a:solidFill>
                      <a:schemeClr val="bg1"/>
                    </a:solidFill>
                    <a:cs typeface="Arial"/>
                  </a:rPr>
                  <a:t>(Near Misses)</a:t>
                </a:r>
              </a:p>
              <a:p>
                <a:pPr defTabSz="914309">
                  <a:spcBef>
                    <a:spcPts val="0"/>
                  </a:spcBef>
                  <a:buClrTx/>
                  <a:defRPr/>
                </a:pPr>
                <a:r>
                  <a:rPr lang="en-US" sz="2000">
                    <a:solidFill>
                      <a:schemeClr val="bg1"/>
                    </a:solidFill>
                    <a:latin typeface="Arial"/>
                    <a:cs typeface="Arial"/>
                  </a:rPr>
                  <a:t>30</a:t>
                </a:r>
                <a:endParaRPr lang="en-US" sz="1600">
                  <a:solidFill>
                    <a:schemeClr val="bg1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9170CF4F-81E2-9CAB-7590-B17264535A39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2092914" y="3727533"/>
                <a:ext cx="3309889" cy="872732"/>
              </a:xfrm>
              <a:custGeom>
                <a:avLst/>
                <a:gdLst>
                  <a:gd name="connsiteX0" fmla="*/ 464750 w 3045843"/>
                  <a:gd name="connsiteY0" fmla="*/ 0 h 872619"/>
                  <a:gd name="connsiteX1" fmla="*/ 2581093 w 3045843"/>
                  <a:gd name="connsiteY1" fmla="*/ 0 h 872619"/>
                  <a:gd name="connsiteX2" fmla="*/ 3045843 w 3045843"/>
                  <a:gd name="connsiteY2" fmla="*/ 872619 h 872619"/>
                  <a:gd name="connsiteX3" fmla="*/ 0 w 3045843"/>
                  <a:gd name="connsiteY3" fmla="*/ 872619 h 8726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045843" h="872619">
                    <a:moveTo>
                      <a:pt x="464750" y="0"/>
                    </a:moveTo>
                    <a:lnTo>
                      <a:pt x="2581093" y="0"/>
                    </a:lnTo>
                    <a:lnTo>
                      <a:pt x="3045843" y="872619"/>
                    </a:lnTo>
                    <a:lnTo>
                      <a:pt x="0" y="872619"/>
                    </a:lnTo>
                    <a:close/>
                  </a:path>
                </a:pathLst>
              </a:custGeom>
              <a:solidFill>
                <a:schemeClr val="bg2">
                  <a:lumMod val="20000"/>
                  <a:lumOff val="80000"/>
                </a:schemeClr>
              </a:solidFill>
            </p:spPr>
            <p:txBody>
              <a:bodyPr vert="horz" wrap="square" lIns="107986" tIns="71991" rIns="107986" bIns="71991" rtlCol="0"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ts val="12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09">
                  <a:spcBef>
                    <a:spcPts val="0"/>
                  </a:spcBef>
                  <a:buClrTx/>
                  <a:defRPr/>
                </a:pPr>
                <a:r>
                  <a:rPr lang="en-US" sz="2000">
                    <a:solidFill>
                      <a:schemeClr val="bg1"/>
                    </a:solidFill>
                    <a:cs typeface="Arial"/>
                  </a:rPr>
                  <a:t>First Aids</a:t>
                </a:r>
              </a:p>
              <a:p>
                <a:pPr defTabSz="914309">
                  <a:spcBef>
                    <a:spcPts val="0"/>
                  </a:spcBef>
                  <a:buClrTx/>
                  <a:defRPr/>
                </a:pPr>
                <a:r>
                  <a:rPr lang="en-US" sz="2000">
                    <a:solidFill>
                      <a:schemeClr val="bg1"/>
                    </a:solidFill>
                    <a:cs typeface="Arial"/>
                  </a:rPr>
                  <a:t>5</a:t>
                </a:r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E0EEB94-5275-4987-6F38-AD1B28EC07C4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2648043" y="2745668"/>
                <a:ext cx="2199636" cy="885258"/>
              </a:xfrm>
              <a:custGeom>
                <a:avLst/>
                <a:gdLst>
                  <a:gd name="connsiteX0" fmla="*/ 476273 w 2024160"/>
                  <a:gd name="connsiteY0" fmla="*/ 0 h 885144"/>
                  <a:gd name="connsiteX1" fmla="*/ 1559410 w 2024160"/>
                  <a:gd name="connsiteY1" fmla="*/ 0 h 885144"/>
                  <a:gd name="connsiteX2" fmla="*/ 2024160 w 2024160"/>
                  <a:gd name="connsiteY2" fmla="*/ 885144 h 885144"/>
                  <a:gd name="connsiteX3" fmla="*/ 0 w 2024160"/>
                  <a:gd name="connsiteY3" fmla="*/ 885144 h 8851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24160" h="885144">
                    <a:moveTo>
                      <a:pt x="476273" y="0"/>
                    </a:moveTo>
                    <a:lnTo>
                      <a:pt x="1559410" y="0"/>
                    </a:lnTo>
                    <a:lnTo>
                      <a:pt x="2024160" y="885144"/>
                    </a:lnTo>
                    <a:lnTo>
                      <a:pt x="0" y="885144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</p:spPr>
            <p:txBody>
              <a:bodyPr vert="horz" wrap="square" lIns="107986" tIns="71991" rIns="107986" bIns="71991" rtlCol="0"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ts val="12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09">
                  <a:spcBef>
                    <a:spcPts val="0"/>
                  </a:spcBef>
                  <a:defRPr/>
                </a:pPr>
                <a:r>
                  <a:rPr lang="en-US" sz="1800">
                    <a:solidFill>
                      <a:schemeClr val="bg1"/>
                    </a:solidFill>
                    <a:latin typeface="Arial"/>
                    <a:cs typeface="Arial"/>
                  </a:rPr>
                  <a:t>Recordable</a:t>
                </a:r>
              </a:p>
              <a:p>
                <a:pPr defTabSz="914309">
                  <a:spcBef>
                    <a:spcPts val="0"/>
                  </a:spcBef>
                  <a:defRPr/>
                </a:pPr>
                <a:r>
                  <a:rPr lang="en-US" sz="1800">
                    <a:solidFill>
                      <a:schemeClr val="bg1"/>
                    </a:solidFill>
                    <a:latin typeface="Arial"/>
                    <a:cs typeface="Arial"/>
                  </a:rPr>
                  <a:t>Injury</a:t>
                </a:r>
              </a:p>
              <a:p>
                <a:pPr defTabSz="914309">
                  <a:spcBef>
                    <a:spcPts val="0"/>
                  </a:spcBef>
                  <a:defRPr/>
                </a:pPr>
                <a:r>
                  <a:rPr lang="en-US" sz="1800">
                    <a:solidFill>
                      <a:schemeClr val="bg1"/>
                    </a:solidFill>
                    <a:latin typeface="Arial"/>
                    <a:cs typeface="Arial"/>
                  </a:rPr>
                  <a:t>1</a:t>
                </a:r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C7AD305-5BAF-4504-5E96-641C7BF9FF70}"/>
                  </a:ext>
                </a:extLst>
              </p:cNvPr>
              <p:cNvSpPr txBox="1">
                <a:spLocks/>
              </p:cNvSpPr>
              <p:nvPr/>
            </p:nvSpPr>
            <p:spPr bwMode="gray">
              <a:xfrm>
                <a:off x="3203171" y="1735138"/>
                <a:ext cx="1089383" cy="931191"/>
              </a:xfrm>
              <a:custGeom>
                <a:avLst/>
                <a:gdLst>
                  <a:gd name="connsiteX0" fmla="*/ 503160 w 1002478"/>
                  <a:gd name="connsiteY0" fmla="*/ 0 h 931071"/>
                  <a:gd name="connsiteX1" fmla="*/ 1002478 w 1002478"/>
                  <a:gd name="connsiteY1" fmla="*/ 931071 h 931071"/>
                  <a:gd name="connsiteX2" fmla="*/ 0 w 1002478"/>
                  <a:gd name="connsiteY2" fmla="*/ 931071 h 931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2478" h="931071">
                    <a:moveTo>
                      <a:pt x="503160" y="0"/>
                    </a:moveTo>
                    <a:lnTo>
                      <a:pt x="1002478" y="931071"/>
                    </a:lnTo>
                    <a:lnTo>
                      <a:pt x="0" y="931071"/>
                    </a:lnTo>
                    <a:close/>
                  </a:path>
                </a:pathLst>
              </a:custGeom>
              <a:solidFill>
                <a:srgbClr val="C00000"/>
              </a:solidFill>
            </p:spPr>
            <p:txBody>
              <a:bodyPr vert="horz" wrap="square" lIns="107986" tIns="71991" rIns="107986" bIns="71991" rtlCol="0" anchor="ctr">
                <a:noAutofit/>
              </a:bodyPr>
              <a:lstStyle>
                <a:lvl1pPr marL="0" indent="0" algn="ctr" defTabSz="914400" rtl="0" eaLnBrk="1" latinLnBrk="0" hangingPunct="1">
                  <a:spcBef>
                    <a:spcPts val="12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0" indent="0" algn="ctr" defTabSz="914400" rtl="0" eaLnBrk="1" latinLnBrk="0" hangingPunct="1">
                  <a:spcBef>
                    <a:spcPts val="300"/>
                  </a:spcBef>
                  <a:spcAft>
                    <a:spcPts val="0"/>
                  </a:spcAft>
                  <a:buFontTx/>
                  <a:buNone/>
                  <a:defRPr sz="1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09">
                  <a:buClrTx/>
                  <a:defRPr/>
                </a:pPr>
                <a:r>
                  <a:rPr lang="en-US" sz="2000">
                    <a:solidFill>
                      <a:schemeClr val="bg1"/>
                    </a:solidFill>
                    <a:latin typeface="Arial"/>
                    <a:cs typeface="Arial"/>
                  </a:rPr>
                  <a:t>0</a:t>
                </a:r>
              </a:p>
            </p:txBody>
          </p:sp>
        </p:grpSp>
        <p:sp>
          <p:nvSpPr>
            <p:cNvPr id="7" name="Parallelogram 6">
              <a:extLst>
                <a:ext uri="{FF2B5EF4-FFF2-40B4-BE49-F238E27FC236}">
                  <a16:creationId xmlns:a16="http://schemas.microsoft.com/office/drawing/2014/main" id="{271BD923-A206-BD43-09F9-13AB89B9B485}"/>
                </a:ext>
              </a:extLst>
            </p:cNvPr>
            <p:cNvSpPr/>
            <p:nvPr>
              <p:custDataLst>
                <p:tags r:id="rId8"/>
              </p:custDataLst>
            </p:nvPr>
          </p:nvSpPr>
          <p:spPr bwMode="gray">
            <a:xfrm>
              <a:off x="2389020" y="2297575"/>
              <a:ext cx="2277909" cy="545958"/>
            </a:xfrm>
            <a:prstGeom prst="parallelogram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09">
                <a:buClrTx/>
                <a:defRPr/>
              </a:pPr>
              <a:r>
                <a:rPr lang="en-IN" sz="1600" b="1" kern="1200">
                  <a:solidFill>
                    <a:schemeClr val="bg1"/>
                  </a:solidFill>
                  <a:latin typeface="Arial" panose="020B0604020202020204" pitchFamily="34" charset="0"/>
                  <a:cs typeface="Arial"/>
                </a:rPr>
                <a:t>Fatality</a:t>
              </a:r>
              <a:endParaRPr lang="en-IN" b="1" kern="1200">
                <a:solidFill>
                  <a:schemeClr val="bg1"/>
                </a:solidFill>
                <a:latin typeface="Arial" panose="020B0604020202020204" pitchFamily="34" charset="0"/>
                <a:cs typeface="Arial"/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EE959AB6-6F8F-12EB-287F-F021350AB4E6}"/>
              </a:ext>
            </a:extLst>
          </p:cNvPr>
          <p:cNvSpPr txBox="1"/>
          <p:nvPr/>
        </p:nvSpPr>
        <p:spPr>
          <a:xfrm>
            <a:off x="600001" y="913661"/>
            <a:ext cx="9199493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>
                <a:solidFill>
                  <a:schemeClr val="accent1">
                    <a:lumMod val="90000"/>
                    <a:lumOff val="10000"/>
                  </a:schemeClr>
                </a:solidFill>
              </a:rPr>
              <a:t>Focus on leading indicators and identify potential for severe injury or fatality</a:t>
            </a:r>
          </a:p>
        </p:txBody>
      </p:sp>
      <p:sp>
        <p:nvSpPr>
          <p:cNvPr id="20" name="Line 14">
            <a:extLst>
              <a:ext uri="{FF2B5EF4-FFF2-40B4-BE49-F238E27FC236}">
                <a16:creationId xmlns:a16="http://schemas.microsoft.com/office/drawing/2014/main" id="{A19994F4-3181-BC3E-21A6-C1B6B6A705F3}"/>
              </a:ext>
            </a:extLst>
          </p:cNvPr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841307" y="4378146"/>
            <a:ext cx="5918192" cy="23050"/>
          </a:xfrm>
          <a:prstGeom prst="line">
            <a:avLst/>
          </a:prstGeom>
          <a:noFill/>
          <a:ln w="38100">
            <a:solidFill>
              <a:srgbClr val="00B0F0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820" tIns="60911" rIns="121820" bIns="60911" numCol="1" anchor="t" anchorCtr="0" compatLnSpc="1">
            <a:prstTxWarp prst="textNoShape">
              <a:avLst/>
            </a:prstTxWarp>
          </a:bodyPr>
          <a:lstStyle/>
          <a:p>
            <a:endParaRPr lang="de-DE" sz="2400"/>
          </a:p>
        </p:txBody>
      </p:sp>
      <p:sp>
        <p:nvSpPr>
          <p:cNvPr id="21" name="AutoShape 13">
            <a:extLst>
              <a:ext uri="{FF2B5EF4-FFF2-40B4-BE49-F238E27FC236}">
                <a16:creationId xmlns:a16="http://schemas.microsoft.com/office/drawing/2014/main" id="{144F6C35-BF0E-31BC-7629-1EC212D622F3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 rot="10800000">
            <a:off x="28045" y="1799423"/>
            <a:ext cx="762404" cy="4482102"/>
          </a:xfrm>
          <a:prstGeom prst="downArrow">
            <a:avLst>
              <a:gd name="adj1" fmla="val 50000"/>
              <a:gd name="adj2" fmla="val 121233"/>
            </a:avLst>
          </a:prstGeom>
          <a:gradFill flip="none" rotWithShape="0">
            <a:gsLst>
              <a:gs pos="0">
                <a:srgbClr val="66B512"/>
              </a:gs>
              <a:gs pos="100000">
                <a:srgbClr val="FF0000"/>
              </a:gs>
            </a:gsLst>
            <a:lin ang="16200000" scaled="1"/>
            <a:tileRect/>
          </a:gradFill>
          <a:ln w="3175">
            <a:solidFill>
              <a:schemeClr val="bg1"/>
            </a:solidFill>
            <a:miter lim="800000"/>
            <a:headEnd/>
            <a:tailEnd/>
          </a:ln>
        </p:spPr>
        <p:txBody>
          <a:bodyPr vert="eaVert" wrap="none" lIns="58310" tIns="29156" rIns="58310" bIns="29156" anchor="ctr"/>
          <a:lstStyle/>
          <a:p>
            <a:pPr algn="ctr" eaLnBrk="0" hangingPunct="0"/>
            <a:r>
              <a:rPr lang="en-US" sz="2000" b="1">
                <a:solidFill>
                  <a:schemeClr val="bg1"/>
                </a:solidFill>
              </a:rPr>
              <a:t> Severity of incident</a:t>
            </a:r>
          </a:p>
        </p:txBody>
      </p:sp>
      <p:sp>
        <p:nvSpPr>
          <p:cNvPr id="23" name="AutoShape 18">
            <a:extLst>
              <a:ext uri="{FF2B5EF4-FFF2-40B4-BE49-F238E27FC236}">
                <a16:creationId xmlns:a16="http://schemas.microsoft.com/office/drawing/2014/main" id="{F44F7546-7347-D3AB-6F1A-59D5F3E36FDB}"/>
              </a:ext>
            </a:extLst>
          </p:cNvPr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7198654" y="1561116"/>
            <a:ext cx="560844" cy="2828929"/>
          </a:xfrm>
          <a:prstGeom prst="upArrow">
            <a:avLst>
              <a:gd name="adj1" fmla="val 58491"/>
              <a:gd name="adj2" fmla="val 108971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lIns="121820" tIns="60911" rIns="121820" bIns="60911" anchor="ctr"/>
          <a:lstStyle/>
          <a:p>
            <a:endParaRPr lang="en-US" sz="2400">
              <a:solidFill>
                <a:schemeClr val="accent2"/>
              </a:solidFill>
            </a:endParaRPr>
          </a:p>
        </p:txBody>
      </p:sp>
      <p:sp>
        <p:nvSpPr>
          <p:cNvPr id="24" name="Text Box 19">
            <a:extLst>
              <a:ext uri="{FF2B5EF4-FFF2-40B4-BE49-F238E27FC236}">
                <a16:creationId xmlns:a16="http://schemas.microsoft.com/office/drawing/2014/main" id="{8A4FDE7A-5CA8-4599-5162-394E3D688068}"/>
              </a:ext>
            </a:extLst>
          </p:cNvPr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4945326" y="2063045"/>
            <a:ext cx="2243896" cy="889878"/>
          </a:xfrm>
          <a:prstGeom prst="rect">
            <a:avLst/>
          </a:prstGeom>
          <a:noFill/>
          <a:ln>
            <a:noFill/>
          </a:ln>
        </p:spPr>
        <p:txBody>
          <a:bodyPr wrap="square" lIns="58310" tIns="29156" rIns="58310" bIns="29156">
            <a:spAutoFit/>
          </a:bodyPr>
          <a:lstStyle>
            <a:lvl1pPr eaLnBrk="0" hangingPunct="0"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r>
              <a:rPr lang="en-US" sz="1800" b="1">
                <a:solidFill>
                  <a:srgbClr val="FF0000"/>
                </a:solidFill>
              </a:rPr>
              <a:t>Do not be </a:t>
            </a:r>
            <a:r>
              <a:rPr lang="en-US" sz="1800" b="1" u="sng">
                <a:solidFill>
                  <a:srgbClr val="FF0000"/>
                </a:solidFill>
              </a:rPr>
              <a:t>Reactive</a:t>
            </a:r>
            <a:r>
              <a:rPr lang="en-US" sz="1800" b="1">
                <a:solidFill>
                  <a:srgbClr val="FF0000"/>
                </a:solidFill>
              </a:rPr>
              <a:t> - &amp; wait for injuries to happen</a:t>
            </a:r>
          </a:p>
        </p:txBody>
      </p:sp>
      <p:sp>
        <p:nvSpPr>
          <p:cNvPr id="25" name="AutoShape 18">
            <a:extLst>
              <a:ext uri="{FF2B5EF4-FFF2-40B4-BE49-F238E27FC236}">
                <a16:creationId xmlns:a16="http://schemas.microsoft.com/office/drawing/2014/main" id="{8A32E7AD-22FC-BEBA-3E22-852F25B41EA2}"/>
              </a:ext>
            </a:extLst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 rot="10800000">
            <a:off x="7198652" y="4390040"/>
            <a:ext cx="560844" cy="1891484"/>
          </a:xfrm>
          <a:prstGeom prst="upArrow">
            <a:avLst>
              <a:gd name="adj1" fmla="val 58491"/>
              <a:gd name="adj2" fmla="val 108971"/>
            </a:avLst>
          </a:prstGeom>
          <a:solidFill>
            <a:srgbClr val="00B05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lIns="121820" tIns="60911" rIns="121820" bIns="60911" anchor="ctr"/>
          <a:lstStyle/>
          <a:p>
            <a:endParaRPr lang="en-US" sz="2400">
              <a:solidFill>
                <a:schemeClr val="accent2"/>
              </a:solidFill>
            </a:endParaRPr>
          </a:p>
        </p:txBody>
      </p:sp>
      <p:sp>
        <p:nvSpPr>
          <p:cNvPr id="26" name="Text Box 19">
            <a:extLst>
              <a:ext uri="{FF2B5EF4-FFF2-40B4-BE49-F238E27FC236}">
                <a16:creationId xmlns:a16="http://schemas.microsoft.com/office/drawing/2014/main" id="{9975F5FA-0C1C-5289-519A-AFB1679BEC19}"/>
              </a:ext>
            </a:extLst>
          </p:cNvPr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408937" y="4488714"/>
            <a:ext cx="1862316" cy="1289988"/>
          </a:xfrm>
          <a:prstGeom prst="rect">
            <a:avLst/>
          </a:prstGeom>
          <a:noFill/>
          <a:ln>
            <a:noFill/>
          </a:ln>
        </p:spPr>
        <p:txBody>
          <a:bodyPr wrap="square" lIns="58310" tIns="29156" rIns="58310" bIns="29156">
            <a:spAutoFit/>
          </a:bodyPr>
          <a:lstStyle>
            <a:lvl1pPr eaLnBrk="0" hangingPunct="0"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1809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r>
              <a:rPr lang="en-US" sz="2000" b="1">
                <a:solidFill>
                  <a:schemeClr val="accent4">
                    <a:lumMod val="50000"/>
                  </a:schemeClr>
                </a:solidFill>
              </a:rPr>
              <a:t>Encourage </a:t>
            </a:r>
            <a:r>
              <a:rPr lang="en-US" sz="2000" b="1" u="sng">
                <a:solidFill>
                  <a:schemeClr val="accent4">
                    <a:lumMod val="50000"/>
                  </a:schemeClr>
                </a:solidFill>
              </a:rPr>
              <a:t>Proactive</a:t>
            </a:r>
            <a:r>
              <a:rPr lang="en-US" sz="2000" b="1">
                <a:solidFill>
                  <a:schemeClr val="accent4">
                    <a:lumMod val="50000"/>
                  </a:schemeClr>
                </a:solidFill>
              </a:rPr>
              <a:t> reporting &amp;</a:t>
            </a:r>
          </a:p>
          <a:p>
            <a:pPr algn="r"/>
            <a:r>
              <a:rPr lang="en-US" sz="2000" b="1">
                <a:solidFill>
                  <a:schemeClr val="accent4">
                    <a:lumMod val="50000"/>
                  </a:schemeClr>
                </a:solidFill>
              </a:rPr>
              <a:t>take actions</a:t>
            </a:r>
          </a:p>
        </p:txBody>
      </p:sp>
      <p:sp>
        <p:nvSpPr>
          <p:cNvPr id="28" name="Footer Placeholder 27">
            <a:extLst>
              <a:ext uri="{FF2B5EF4-FFF2-40B4-BE49-F238E27FC236}">
                <a16:creationId xmlns:a16="http://schemas.microsoft.com/office/drawing/2014/main" id="{7F331D65-F968-573C-0741-89A02FE5C46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EDD8EA4-4963-7206-A332-0D62CD23F1F9}"/>
              </a:ext>
            </a:extLst>
          </p:cNvPr>
          <p:cNvSpPr txBox="1"/>
          <p:nvPr/>
        </p:nvSpPr>
        <p:spPr>
          <a:xfrm rot="17950528">
            <a:off x="1270456" y="2879609"/>
            <a:ext cx="220317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>
                <a:highlight>
                  <a:srgbClr val="F86524"/>
                </a:highlight>
              </a:rPr>
              <a:t> Collision with Injuries</a:t>
            </a:r>
            <a:r>
              <a:rPr lang="en-US">
                <a:solidFill>
                  <a:srgbClr val="F86524"/>
                </a:solidFill>
                <a:highlight>
                  <a:srgbClr val="F86524"/>
                </a:highlight>
              </a:rPr>
              <a:t>'</a:t>
            </a:r>
          </a:p>
        </p:txBody>
      </p:sp>
    </p:spTree>
    <p:extLst>
      <p:ext uri="{BB962C8B-B14F-4D97-AF65-F5344CB8AC3E}">
        <p14:creationId xmlns:p14="http://schemas.microsoft.com/office/powerpoint/2010/main" val="2707479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3" grpId="0" animBg="1"/>
      <p:bldP spid="24" grpId="0"/>
      <p:bldP spid="25" grpId="0" animBg="1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8AF185A-C815-AFAB-C311-A7128006B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01" y="1"/>
            <a:ext cx="8213799" cy="1242348"/>
          </a:xfrm>
        </p:spPr>
        <p:txBody>
          <a:bodyPr>
            <a:normAutofit/>
          </a:bodyPr>
          <a:lstStyle/>
          <a:p>
            <a:r>
              <a:rPr lang="en-US" sz="3600"/>
              <a:t>Ensure Proper Investigation &amp; Share Lessons Learnt</a:t>
            </a:r>
          </a:p>
        </p:txBody>
      </p:sp>
      <p:graphicFrame>
        <p:nvGraphicFramePr>
          <p:cNvPr id="21" name="Diagram 20">
            <a:extLst>
              <a:ext uri="{FF2B5EF4-FFF2-40B4-BE49-F238E27FC236}">
                <a16:creationId xmlns:a16="http://schemas.microsoft.com/office/drawing/2014/main" id="{07722196-6827-8988-D2D0-D2DB55A14B1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6015384"/>
              </p:ext>
            </p:extLst>
          </p:nvPr>
        </p:nvGraphicFramePr>
        <p:xfrm>
          <a:off x="1051857" y="1242350"/>
          <a:ext cx="10520231" cy="54179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5" name="Group 24">
            <a:extLst>
              <a:ext uri="{FF2B5EF4-FFF2-40B4-BE49-F238E27FC236}">
                <a16:creationId xmlns:a16="http://schemas.microsoft.com/office/drawing/2014/main" id="{1B1113E7-C0AB-4A65-27DF-A709FF529D92}"/>
              </a:ext>
            </a:extLst>
          </p:cNvPr>
          <p:cNvGrpSpPr/>
          <p:nvPr/>
        </p:nvGrpSpPr>
        <p:grpSpPr>
          <a:xfrm>
            <a:off x="5830400" y="2708478"/>
            <a:ext cx="2674622" cy="990470"/>
            <a:chOff x="2124856" y="148231"/>
            <a:chExt cx="2674622" cy="990470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5FA1A222-6820-D8D9-D780-676211A153A5}"/>
                </a:ext>
              </a:extLst>
            </p:cNvPr>
            <p:cNvSpPr/>
            <p:nvPr/>
          </p:nvSpPr>
          <p:spPr>
            <a:xfrm>
              <a:off x="2124857" y="148231"/>
              <a:ext cx="1273320" cy="990470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 sz="160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6B752582-4DFF-91B1-00A6-445813D83FA1}"/>
                </a:ext>
              </a:extLst>
            </p:cNvPr>
            <p:cNvSpPr txBox="1"/>
            <p:nvPr/>
          </p:nvSpPr>
          <p:spPr>
            <a:xfrm>
              <a:off x="2124856" y="148231"/>
              <a:ext cx="2674622" cy="99047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600" kern="1200"/>
                <a:t>To identify root cause and define appropriate CAPA</a:t>
              </a:r>
            </a:p>
            <a:p>
              <a:pPr marL="114300" lvl="1" indent="-114300" defTabSz="5334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"/>
              </a:pPr>
              <a:r>
                <a:rPr lang="en-US" sz="1600" kern="1200"/>
                <a:t>Professional third parties now available in India</a:t>
              </a:r>
            </a:p>
          </p:txBody>
        </p:sp>
      </p:grp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149BEE7-4189-6FA7-90C6-95623C9B8E2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</p:spTree>
    <p:extLst>
      <p:ext uri="{BB962C8B-B14F-4D97-AF65-F5344CB8AC3E}">
        <p14:creationId xmlns:p14="http://schemas.microsoft.com/office/powerpoint/2010/main" val="33431545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917AB6-E38E-C29D-296A-C781B21C64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D205889-1901-0E57-546D-F2BD1C68A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01" y="1"/>
            <a:ext cx="8034201" cy="1242348"/>
          </a:xfrm>
        </p:spPr>
        <p:txBody>
          <a:bodyPr>
            <a:normAutofit/>
          </a:bodyPr>
          <a:lstStyle/>
          <a:p>
            <a:r>
              <a:rPr lang="en-US" sz="3600"/>
              <a:t>Sustainable/ Continual Improvement by enhancing Safety Culture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9DBD324-9A15-D398-D4B6-A62D70C1E192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41EC66B-BDE5-DEBB-9015-FEF0D27695D7}"/>
              </a:ext>
            </a:extLst>
          </p:cNvPr>
          <p:cNvGrpSpPr/>
          <p:nvPr/>
        </p:nvGrpSpPr>
        <p:grpSpPr>
          <a:xfrm>
            <a:off x="1029828" y="2002642"/>
            <a:ext cx="2617416" cy="2326311"/>
            <a:chOff x="6934200" y="2743200"/>
            <a:chExt cx="1875064" cy="1828800"/>
          </a:xfrm>
        </p:grpSpPr>
        <p:sp>
          <p:nvSpPr>
            <p:cNvPr id="17" name="Title 2">
              <a:extLst>
                <a:ext uri="{FF2B5EF4-FFF2-40B4-BE49-F238E27FC236}">
                  <a16:creationId xmlns:a16="http://schemas.microsoft.com/office/drawing/2014/main" id="{16A0940D-27DD-5A3A-09E5-C696FD664DA6}"/>
                </a:ext>
              </a:extLst>
            </p:cNvPr>
            <p:cNvSpPr txBox="1">
              <a:spLocks/>
            </p:cNvSpPr>
            <p:nvPr/>
          </p:nvSpPr>
          <p:spPr>
            <a:xfrm>
              <a:off x="6934200" y="2743200"/>
              <a:ext cx="1875064" cy="1828800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lIns="91440" tIns="45720" rIns="91440" bIns="45720" rtlCol="0" anchor="t">
              <a:noAutofit/>
            </a:bodyPr>
            <a:lstStyle/>
            <a:p>
              <a:pPr algn="ctr">
                <a:spcBef>
                  <a:spcPct val="0"/>
                </a:spcBef>
                <a:buClrTx/>
                <a:defRPr/>
              </a:pPr>
              <a:r>
                <a:rPr lang="en-IN" sz="2000" b="1" kern="1200">
                  <a:solidFill>
                    <a:prstClr val="white"/>
                  </a:solidFill>
                  <a:latin typeface="Arial"/>
                  <a:cs typeface="Arial"/>
                </a:rPr>
                <a:t>Awareness</a:t>
              </a:r>
              <a:endParaRPr lang="en-IN" sz="2000" b="1" kern="1200">
                <a:solidFill>
                  <a:srgbClr val="FFC000"/>
                </a:solidFill>
                <a:latin typeface="Arial"/>
                <a:cs typeface="Arial"/>
              </a:endParaRPr>
            </a:p>
          </p:txBody>
        </p:sp>
        <p:pic>
          <p:nvPicPr>
            <p:cNvPr id="18" name="Picture 1" descr="C:\Users\rpala\Desktop\Desktop\Desktop December 2014\Global Awards_Vehicle Safety\19 Two wheeler class room training.jpg">
              <a:extLst>
                <a:ext uri="{FF2B5EF4-FFF2-40B4-BE49-F238E27FC236}">
                  <a16:creationId xmlns:a16="http://schemas.microsoft.com/office/drawing/2014/main" id="{6F38B2EB-11BA-8761-C30E-8CD3933DBFE1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7646" y="3165231"/>
              <a:ext cx="1836000" cy="1245805"/>
            </a:xfrm>
            <a:prstGeom prst="rect">
              <a:avLst/>
            </a:prstGeom>
            <a:noFill/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56AD3BD-E963-8EB6-D4E0-5CD4C5B01745}"/>
              </a:ext>
            </a:extLst>
          </p:cNvPr>
          <p:cNvGrpSpPr/>
          <p:nvPr/>
        </p:nvGrpSpPr>
        <p:grpSpPr>
          <a:xfrm>
            <a:off x="8544758" y="2002642"/>
            <a:ext cx="2807818" cy="2326310"/>
            <a:chOff x="106136" y="4800600"/>
            <a:chExt cx="1875064" cy="1752600"/>
          </a:xfrm>
        </p:grpSpPr>
        <p:sp>
          <p:nvSpPr>
            <p:cNvPr id="20" name="Title 2">
              <a:extLst>
                <a:ext uri="{FF2B5EF4-FFF2-40B4-BE49-F238E27FC236}">
                  <a16:creationId xmlns:a16="http://schemas.microsoft.com/office/drawing/2014/main" id="{2598348B-7B7D-1FF4-C00E-68C92F38EDA5}"/>
                </a:ext>
              </a:extLst>
            </p:cNvPr>
            <p:cNvSpPr txBox="1">
              <a:spLocks/>
            </p:cNvSpPr>
            <p:nvPr/>
          </p:nvSpPr>
          <p:spPr>
            <a:xfrm>
              <a:off x="106136" y="4800600"/>
              <a:ext cx="1875064" cy="1752600"/>
            </a:xfrm>
            <a:prstGeom prst="rect">
              <a:avLst/>
            </a:prstGeom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vert="horz" lIns="91440" tIns="45720" rIns="91440" bIns="45720" rtlCol="0" anchor="t">
              <a:noAutofit/>
            </a:bodyPr>
            <a:lstStyle/>
            <a:p>
              <a:pPr algn="ctr">
                <a:spcBef>
                  <a:spcPct val="0"/>
                </a:spcBef>
                <a:buClrTx/>
                <a:defRPr/>
              </a:pPr>
              <a:r>
                <a:rPr lang="en-IN" sz="2000" b="1" kern="1200">
                  <a:solidFill>
                    <a:prstClr val="white"/>
                  </a:solidFill>
                  <a:latin typeface="Arial"/>
                  <a:cs typeface="Arial"/>
                </a:rPr>
                <a:t>Ownership</a:t>
              </a:r>
              <a:endParaRPr lang="en-IN" sz="2000" b="1" kern="1200">
                <a:solidFill>
                  <a:srgbClr val="FFC000"/>
                </a:solidFill>
                <a:latin typeface="Arial"/>
                <a:cs typeface="Arial"/>
              </a:endParaRPr>
            </a:p>
          </p:txBody>
        </p:sp>
        <p:pic>
          <p:nvPicPr>
            <p:cNvPr id="22" name="Picture 2">
              <a:extLst>
                <a:ext uri="{FF2B5EF4-FFF2-40B4-BE49-F238E27FC236}">
                  <a16:creationId xmlns:a16="http://schemas.microsoft.com/office/drawing/2014/main" id="{E85220D2-FBA1-3576-736E-02F84F6BFFE2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141305" y="5205046"/>
              <a:ext cx="1800000" cy="13416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F01006D4-CE93-C7CE-1F6A-EC863AF0301A}"/>
              </a:ext>
            </a:extLst>
          </p:cNvPr>
          <p:cNvGrpSpPr/>
          <p:nvPr/>
        </p:nvGrpSpPr>
        <p:grpSpPr>
          <a:xfrm>
            <a:off x="4909413" y="2002642"/>
            <a:ext cx="2346937" cy="2343828"/>
            <a:chOff x="334736" y="1143000"/>
            <a:chExt cx="1875064" cy="1981200"/>
          </a:xfrm>
        </p:grpSpPr>
        <p:sp>
          <p:nvSpPr>
            <p:cNvPr id="24" name="Title 2">
              <a:extLst>
                <a:ext uri="{FF2B5EF4-FFF2-40B4-BE49-F238E27FC236}">
                  <a16:creationId xmlns:a16="http://schemas.microsoft.com/office/drawing/2014/main" id="{33869067-89CD-B78A-87D9-2B31B37CA7CE}"/>
                </a:ext>
              </a:extLst>
            </p:cNvPr>
            <p:cNvSpPr txBox="1">
              <a:spLocks/>
            </p:cNvSpPr>
            <p:nvPr/>
          </p:nvSpPr>
          <p:spPr>
            <a:xfrm>
              <a:off x="334736" y="1143000"/>
              <a:ext cx="1875064" cy="1981200"/>
            </a:xfrm>
            <a:prstGeom prst="rect">
              <a:avLst/>
            </a:prstGeom>
          </p:spPr>
          <p:style>
            <a:lnRef idx="2">
              <a:schemeClr val="accent4">
                <a:shade val="15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vert="horz" lIns="91440" tIns="45720" rIns="91440" bIns="45720" rtlCol="0" anchor="t">
              <a:noAutofit/>
            </a:bodyPr>
            <a:lstStyle/>
            <a:p>
              <a:pPr algn="ctr">
                <a:spcBef>
                  <a:spcPct val="0"/>
                </a:spcBef>
                <a:buClrTx/>
                <a:defRPr/>
              </a:pPr>
              <a:r>
                <a:rPr lang="en-IN" sz="1800" b="1" kern="1200">
                  <a:solidFill>
                    <a:prstClr val="white"/>
                  </a:solidFill>
                  <a:latin typeface="Arial"/>
                  <a:cs typeface="Arial"/>
                </a:rPr>
                <a:t>Accountability</a:t>
              </a:r>
              <a:endParaRPr lang="en-IN" sz="1800" b="1" kern="1200">
                <a:solidFill>
                  <a:srgbClr val="FFC000"/>
                </a:solidFill>
                <a:latin typeface="Arial"/>
                <a:cs typeface="Arial"/>
              </a:endParaRPr>
            </a:p>
          </p:txBody>
        </p:sp>
        <p:pic>
          <p:nvPicPr>
            <p:cNvPr id="28" name="Picture 2">
              <a:extLst>
                <a:ext uri="{FF2B5EF4-FFF2-40B4-BE49-F238E27FC236}">
                  <a16:creationId xmlns:a16="http://schemas.microsoft.com/office/drawing/2014/main" id="{70F94533-B4D0-06B2-3825-AD53EEE9152A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 bwMode="auto">
            <a:xfrm>
              <a:off x="358182" y="1528238"/>
              <a:ext cx="1804726" cy="1481661"/>
            </a:xfrm>
            <a:prstGeom prst="rect">
              <a:avLst/>
            </a:prstGeom>
            <a:noFill/>
          </p:spPr>
        </p:pic>
      </p:grpSp>
      <p:sp>
        <p:nvSpPr>
          <p:cNvPr id="29" name="Text Box 16">
            <a:extLst>
              <a:ext uri="{FF2B5EF4-FFF2-40B4-BE49-F238E27FC236}">
                <a16:creationId xmlns:a16="http://schemas.microsoft.com/office/drawing/2014/main" id="{19F9C005-7926-92C2-EE05-73D1F3761B47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17764" y="4433671"/>
            <a:ext cx="2629480" cy="11858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ctr" eaLnBrk="0" fontAlgn="base" hangingPunct="0">
              <a:lnSpc>
                <a:spcPct val="110000"/>
              </a:lnSpc>
              <a:spcBef>
                <a:spcPct val="80000"/>
              </a:spcBef>
              <a:spcAft>
                <a:spcPct val="0"/>
              </a:spcAft>
              <a:buClrTx/>
              <a:defRPr/>
            </a:pPr>
            <a:r>
              <a:rPr lang="en-IN" sz="2400" b="1" i="1">
                <a:solidFill>
                  <a:schemeClr val="accent3">
                    <a:lumMod val="60000"/>
                    <a:lumOff val="40000"/>
                  </a:schemeClr>
                </a:solidFill>
                <a:latin typeface="Arial Narrow" panose="020B0606020202030204" pitchFamily="34" charset="0"/>
              </a:rPr>
              <a:t>We know the programs, rules and requirements</a:t>
            </a:r>
          </a:p>
        </p:txBody>
      </p:sp>
      <p:sp>
        <p:nvSpPr>
          <p:cNvPr id="30" name="Text Box 16">
            <a:extLst>
              <a:ext uri="{FF2B5EF4-FFF2-40B4-BE49-F238E27FC236}">
                <a16:creationId xmlns:a16="http://schemas.microsoft.com/office/drawing/2014/main" id="{28E2932B-3A5D-A557-B8E5-E2E8028A916E}"/>
              </a:ext>
            </a:extLst>
          </p:cNvPr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8597422" y="4433670"/>
            <a:ext cx="2629480" cy="779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ctr" eaLnBrk="0" fontAlgn="base" hangingPunct="0">
              <a:lnSpc>
                <a:spcPct val="110000"/>
              </a:lnSpc>
              <a:spcBef>
                <a:spcPct val="80000"/>
              </a:spcBef>
              <a:spcAft>
                <a:spcPct val="0"/>
              </a:spcAft>
              <a:buClrTx/>
              <a:defRPr/>
            </a:pPr>
            <a:r>
              <a:rPr lang="en-IN" sz="2400" b="1" i="1">
                <a:solidFill>
                  <a:srgbClr val="F86524"/>
                </a:solidFill>
                <a:latin typeface="Arial Narrow" panose="020B0606020202030204" pitchFamily="34" charset="0"/>
              </a:rPr>
              <a:t>I practice and model safe behaviours</a:t>
            </a:r>
          </a:p>
        </p:txBody>
      </p:sp>
      <p:sp>
        <p:nvSpPr>
          <p:cNvPr id="31" name="Text Box 16">
            <a:extLst>
              <a:ext uri="{FF2B5EF4-FFF2-40B4-BE49-F238E27FC236}">
                <a16:creationId xmlns:a16="http://schemas.microsoft.com/office/drawing/2014/main" id="{1E10F762-BAAF-D7DA-E172-08ACC0B01A5A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4781602" y="4451188"/>
            <a:ext cx="2629480" cy="159171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ctr" eaLnBrk="0" fontAlgn="base" hangingPunct="0">
              <a:lnSpc>
                <a:spcPct val="110000"/>
              </a:lnSpc>
              <a:spcBef>
                <a:spcPct val="80000"/>
              </a:spcBef>
              <a:spcAft>
                <a:spcPct val="0"/>
              </a:spcAft>
              <a:buClrTx/>
              <a:defRPr/>
            </a:pPr>
            <a:r>
              <a:rPr lang="en-IN" sz="2400" b="1" i="1">
                <a:solidFill>
                  <a:schemeClr val="bg2"/>
                </a:solidFill>
                <a:latin typeface="Arial Narrow" panose="020B0606020202030204" pitchFamily="34" charset="0"/>
              </a:rPr>
              <a:t>We hold each other accountable to practice safe behaviours</a:t>
            </a:r>
          </a:p>
        </p:txBody>
      </p:sp>
      <p:sp>
        <p:nvSpPr>
          <p:cNvPr id="5" name="Plus Sign 4">
            <a:extLst>
              <a:ext uri="{FF2B5EF4-FFF2-40B4-BE49-F238E27FC236}">
                <a16:creationId xmlns:a16="http://schemas.microsoft.com/office/drawing/2014/main" id="{04237C94-4401-DF68-12CF-D67E2E984CEC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3916558" y="2839453"/>
            <a:ext cx="749780" cy="856648"/>
          </a:xfrm>
          <a:prstGeom prst="mathPlus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Equals 6">
            <a:extLst>
              <a:ext uri="{FF2B5EF4-FFF2-40B4-BE49-F238E27FC236}">
                <a16:creationId xmlns:a16="http://schemas.microsoft.com/office/drawing/2014/main" id="{60D854CB-082D-5BD1-D57D-F7297EBD376A}"/>
              </a:ext>
            </a:extLst>
          </p:cNvPr>
          <p:cNvSpPr/>
          <p:nvPr>
            <p:custDataLst>
              <p:tags r:id="rId5"/>
            </p:custDataLst>
          </p:nvPr>
        </p:nvSpPr>
        <p:spPr>
          <a:xfrm>
            <a:off x="7525664" y="2870735"/>
            <a:ext cx="749780" cy="856648"/>
          </a:xfrm>
          <a:prstGeom prst="mathEqual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01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5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380868-03A5-A09B-8875-890D8978843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9312" y="1634592"/>
            <a:ext cx="4511833" cy="3200400"/>
          </a:xfrm>
          <a:prstGeom prst="rect">
            <a:avLst/>
          </a:prstGeo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7983EDA-9874-15D4-15D4-36407C01C5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0000" y="1480669"/>
            <a:ext cx="4000575" cy="4525963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dirty="0"/>
              <a:t>Conduct more periodic sensitization campaigns </a:t>
            </a:r>
          </a:p>
          <a:p>
            <a:pPr>
              <a:spcAft>
                <a:spcPts val="600"/>
              </a:spcAft>
            </a:pPr>
            <a:r>
              <a:rPr lang="en-US" dirty="0"/>
              <a:t>Involve families in select campaigns</a:t>
            </a:r>
          </a:p>
          <a:p>
            <a:pPr>
              <a:spcAft>
                <a:spcPts val="600"/>
              </a:spcAft>
            </a:pPr>
            <a:r>
              <a:rPr lang="en-US" dirty="0"/>
              <a:t>Make helmet use mandatory and include it as cardinal rule in policy</a:t>
            </a:r>
          </a:p>
          <a:p>
            <a:pPr>
              <a:spcAft>
                <a:spcPts val="600"/>
              </a:spcAft>
            </a:pPr>
            <a:r>
              <a:rPr lang="en-US" dirty="0"/>
              <a:t>Promote other protective gear like shoes, elbow and knee guard, laptop bag with reflective tape, etc.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6691689-9249-B128-636A-AA2D215BA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Fostering Ownership amongst </a:t>
            </a:r>
            <a:br>
              <a:rPr lang="en-US" dirty="0"/>
            </a:br>
            <a:r>
              <a:rPr lang="en-US" dirty="0"/>
              <a:t>Two-wheeler Riders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4D965E-85AC-B1AB-2BD0-0E775F9216F5}"/>
              </a:ext>
            </a:extLst>
          </p:cNvPr>
          <p:cNvSpPr txBox="1"/>
          <p:nvPr>
            <p:custDataLst>
              <p:tags r:id="rId1"/>
            </p:custDataLst>
          </p:nvPr>
        </p:nvSpPr>
        <p:spPr bwMode="gray">
          <a:xfrm>
            <a:off x="7459312" y="4913261"/>
            <a:ext cx="45248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SzPts val="1400"/>
              <a:defRPr/>
            </a:pPr>
            <a:r>
              <a:rPr lang="en-US" sz="1600" dirty="0">
                <a:solidFill>
                  <a:srgbClr val="848489"/>
                </a:solidFill>
                <a:latin typeface="Calibri"/>
                <a:ea typeface="Calibri"/>
                <a:cs typeface="Calibri"/>
              </a:rPr>
              <a:t>Keychain with helmet and family message </a:t>
            </a:r>
          </a:p>
          <a:p>
            <a:pPr algn="ctr">
              <a:buSzPts val="1400"/>
              <a:defRPr/>
            </a:pPr>
            <a:r>
              <a:rPr lang="en-US" sz="1600" dirty="0" err="1">
                <a:solidFill>
                  <a:srgbClr val="848489"/>
                </a:solidFill>
                <a:latin typeface="Calibri"/>
                <a:ea typeface="Calibri"/>
                <a:cs typeface="Calibri"/>
              </a:rPr>
              <a:t>providedtwo-wheelereler</a:t>
            </a:r>
            <a:r>
              <a:rPr lang="en-US" sz="1600" dirty="0">
                <a:solidFill>
                  <a:srgbClr val="848489"/>
                </a:solidFill>
                <a:latin typeface="Calibri"/>
                <a:ea typeface="Calibri"/>
                <a:cs typeface="Calibri"/>
              </a:rPr>
              <a:t> riders</a:t>
            </a:r>
          </a:p>
        </p:txBody>
      </p:sp>
      <p:pic>
        <p:nvPicPr>
          <p:cNvPr id="9" name="Picture 8" descr="A person holding a backpack&#10;&#10;AI-generated content may be incorrect.">
            <a:extLst>
              <a:ext uri="{FF2B5EF4-FFF2-40B4-BE49-F238E27FC236}">
                <a16:creationId xmlns:a16="http://schemas.microsoft.com/office/drawing/2014/main" id="{E0931ED8-E2E6-579F-598D-22D6E3096D1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5464" y="1634592"/>
            <a:ext cx="2400300" cy="3200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6B102D5-7185-AB26-06D4-8F0DB33FEDDF}"/>
              </a:ext>
            </a:extLst>
          </p:cNvPr>
          <p:cNvSpPr txBox="1"/>
          <p:nvPr>
            <p:custDataLst>
              <p:tags r:id="rId2"/>
            </p:custDataLst>
          </p:nvPr>
        </p:nvSpPr>
        <p:spPr bwMode="gray">
          <a:xfrm>
            <a:off x="4725464" y="4913261"/>
            <a:ext cx="24003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tabLst/>
              <a:defRPr/>
            </a:pPr>
            <a:r>
              <a:rPr lang="en-US" sz="1600" dirty="0">
                <a:solidFill>
                  <a:srgbClr val="848489"/>
                </a:solidFill>
                <a:latin typeface="Calibri"/>
                <a:ea typeface="Calibri"/>
                <a:cs typeface="Calibri"/>
                <a:sym typeface="Calibri"/>
              </a:rPr>
              <a:t>Laptop bag with high visibility band provided to two-wheeler riders</a:t>
            </a:r>
          </a:p>
        </p:txBody>
      </p:sp>
    </p:spTree>
    <p:extLst>
      <p:ext uri="{BB962C8B-B14F-4D97-AF65-F5344CB8AC3E}">
        <p14:creationId xmlns:p14="http://schemas.microsoft.com/office/powerpoint/2010/main" val="11616202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9E68A-0AA7-2CC9-96B1-A6A30A7E4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C5BAFF2-435B-D0E3-27A8-AB906FE96B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1487" y="2467916"/>
            <a:ext cx="5080513" cy="439008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07C2415-31A7-6A35-F7AC-7BB58D1646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0075" y="2043113"/>
            <a:ext cx="10567988" cy="2182812"/>
          </a:xfrm>
        </p:spPr>
        <p:txBody>
          <a:bodyPr>
            <a:normAutofit fontScale="90000"/>
          </a:bodyPr>
          <a:lstStyle/>
          <a:p>
            <a:r>
              <a:rPr lang="en-US"/>
              <a:t>Road Safety Program Elements</a:t>
            </a:r>
            <a:br>
              <a:rPr lang="en-US"/>
            </a:b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- Safe vehicles</a:t>
            </a:r>
            <a:br>
              <a:rPr lang="en-US" sz="3600"/>
            </a:b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- Safe Driving Skills &amp; Behaviours</a:t>
            </a:r>
            <a:b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  <a:t>- Promoting Safety Culture</a:t>
            </a:r>
            <a:br>
              <a:rPr lang="en-US" sz="3600">
                <a:solidFill>
                  <a:schemeClr val="accent3">
                    <a:lumMod val="20000"/>
                    <a:lumOff val="80000"/>
                  </a:schemeClr>
                </a:solidFill>
              </a:rPr>
            </a:br>
            <a:r>
              <a:rPr lang="en-US" sz="3600"/>
              <a:t>- Policy and Planning Ahead</a:t>
            </a:r>
            <a:endParaRPr lang="en-GB" sz="3600"/>
          </a:p>
        </p:txBody>
      </p:sp>
      <p:sp>
        <p:nvSpPr>
          <p:cNvPr id="2" name="Google Shape;158;g2f13f6cc12b_0_0">
            <a:extLst>
              <a:ext uri="{FF2B5EF4-FFF2-40B4-BE49-F238E27FC236}">
                <a16:creationId xmlns:a16="http://schemas.microsoft.com/office/drawing/2014/main" id="{90A78150-3024-7ACD-4727-FFB02AEC26B4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7111487" y="2467916"/>
            <a:ext cx="2802058" cy="2366634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spcFirstLastPara="1" wrap="square" lIns="106661" tIns="106661" rIns="106661" bIns="106661" anchor="t" anchorCtr="0">
            <a:noAutofit/>
          </a:bodyPr>
          <a:lstStyle/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Develop &amp; enforce robust road safety policy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Journey planning &amp; developing boundary conditions for 4W/ 2W use</a:t>
            </a:r>
          </a:p>
          <a:p>
            <a:pPr marL="114289" lvl="1" indent="-126987" defTabSz="914309">
              <a:lnSpc>
                <a:spcPct val="90000"/>
              </a:lnSpc>
              <a:spcBef>
                <a:spcPts val="980"/>
              </a:spcBef>
              <a:buClr>
                <a:srgbClr val="7F7F7F"/>
              </a:buClr>
              <a:buSzPts val="1600"/>
              <a:buFont typeface="Calibri"/>
              <a:buChar char="•"/>
            </a:pPr>
            <a:r>
              <a:rPr lang="en-US" sz="160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Exchange best practices with value chain &amp; leverage CSR programs</a:t>
            </a:r>
            <a:endParaRPr sz="160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114289" lvl="1" indent="-38096" defTabSz="914309">
              <a:lnSpc>
                <a:spcPct val="90000"/>
              </a:lnSpc>
              <a:spcBef>
                <a:spcPts val="210"/>
              </a:spcBef>
              <a:buSzPts val="1200"/>
            </a:pPr>
            <a:endParaRPr sz="12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891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038B9-A071-0F4C-8CC7-A986904707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F9FBEBF-489C-1C1B-B172-7516C8340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/>
              <a:t>Road Safety Policy Elements </a:t>
            </a:r>
            <a:br>
              <a:rPr lang="en-US" sz="3600"/>
            </a:br>
            <a:r>
              <a:rPr lang="en-US" sz="3600"/>
              <a:t>- to Foster Employee </a:t>
            </a:r>
            <a:r>
              <a:rPr lang="en-US" sz="3600" u="sng"/>
              <a:t>Ownership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B76E948-5161-D6D8-0A91-1994D150D6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7115F8F3-7FD3-357A-DECE-CCC9593D73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9837765"/>
              </p:ext>
            </p:extLst>
          </p:nvPr>
        </p:nvGraphicFramePr>
        <p:xfrm>
          <a:off x="619200" y="1338146"/>
          <a:ext cx="11229090" cy="4917688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5614545">
                  <a:extLst>
                    <a:ext uri="{9D8B030D-6E8A-4147-A177-3AD203B41FA5}">
                      <a16:colId xmlns:a16="http://schemas.microsoft.com/office/drawing/2014/main" val="1937104629"/>
                    </a:ext>
                  </a:extLst>
                </a:gridCol>
                <a:gridCol w="5614545">
                  <a:extLst>
                    <a:ext uri="{9D8B030D-6E8A-4147-A177-3AD203B41FA5}">
                      <a16:colId xmlns:a16="http://schemas.microsoft.com/office/drawing/2014/main" val="3742023987"/>
                    </a:ext>
                  </a:extLst>
                </a:gridCol>
              </a:tblGrid>
              <a:tr h="1209968">
                <a:tc>
                  <a:txBody>
                    <a:bodyPr/>
                    <a:lstStyle/>
                    <a:p>
                      <a:r>
                        <a:rPr lang="en-US" sz="2000" b="1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1. </a:t>
                      </a:r>
                      <a:r>
                        <a:rPr lang="en-US" sz="2000" b="1" cap="small" baseline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Define Cardinal Rules</a:t>
                      </a:r>
                    </a:p>
                    <a:p>
                      <a:pPr marL="285750" lvl="1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Non-negotiables, e.g. statutory documentation, mobile use, helmet/seat belt, DUI etc.</a:t>
                      </a:r>
                    </a:p>
                    <a:p>
                      <a:endParaRPr lang="en-US">
                        <a:solidFill>
                          <a:schemeClr val="accent6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lvl="1" indent="0">
                        <a:buClr>
                          <a:srgbClr val="F86524"/>
                        </a:buClr>
                        <a:buFont typeface="Noto Sans Symbols"/>
                        <a:buNone/>
                      </a:pPr>
                      <a:r>
                        <a:rPr lang="en-US" sz="2000" b="1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2. </a:t>
                      </a:r>
                      <a:r>
                        <a:rPr lang="en-US" sz="2000" b="1" cap="small" baseline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Include Critical Awareness Elements</a:t>
                      </a:r>
                    </a:p>
                    <a:p>
                      <a:pPr marL="285750" lvl="1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3-second rule, vehicle check and maintenance, load management, emergency response</a:t>
                      </a:r>
                      <a:endParaRPr lang="en-US" b="0">
                        <a:solidFill>
                          <a:schemeClr val="accent6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743502504"/>
                  </a:ext>
                </a:extLst>
              </a:tr>
              <a:tr h="440018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1" cap="small" baseline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3. Integrate road safety into business</a:t>
                      </a:r>
                      <a:endParaRPr lang="en-US" sz="1600" cap="small" baseline="0">
                        <a:solidFill>
                          <a:schemeClr val="accent6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5253919"/>
                  </a:ext>
                </a:extLst>
              </a:tr>
              <a:tr h="12418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 i="0" u="none" strike="noStrike" cap="none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4-wheelers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0" i="0" u="none" strike="noStrike" cap="none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15-minute stretch break every 2 hours of driving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0" i="0" u="none" strike="noStrike" cap="none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No driving on highways between 9 p.m. - 5 a.m.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 b="0" i="0" u="none" strike="noStrike" cap="none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&lt;300 km / day of driving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2-wheelers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10-minute stretch break every 1 hour of riding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No driving on highways between 7 p.m. - 6 a.m.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80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&lt;100 km / day of driving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9580456"/>
                  </a:ext>
                </a:extLst>
              </a:tr>
              <a:tr h="2025893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1" cap="small" baseline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4. Make road safety an organizational topic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Define roles and responsibilities e.g. </a:t>
                      </a:r>
                    </a:p>
                    <a:p>
                      <a:pPr marL="622300" indent="-33020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1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People Managers </a:t>
                      </a:r>
                      <a:r>
                        <a:rPr lang="en-US" sz="1800" b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- </a:t>
                      </a:r>
                      <a:r>
                        <a:rPr lang="en-US" sz="1800" b="1" u="sng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Accountable</a:t>
                      </a:r>
                      <a:r>
                        <a:rPr lang="en-US" sz="1800" b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 for team’s compliance, providing resources and fostering culture</a:t>
                      </a:r>
                    </a:p>
                    <a:p>
                      <a:pPr marL="622300" indent="-33020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1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HSE</a:t>
                      </a:r>
                      <a:r>
                        <a:rPr lang="en-US" sz="1800" b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 – </a:t>
                      </a:r>
                      <a:r>
                        <a:rPr lang="en-US" sz="1800" b="1" u="sng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Awareness</a:t>
                      </a:r>
                      <a:r>
                        <a:rPr lang="en-US" sz="1800" b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 training, incident investigation and sharing learnings</a:t>
                      </a:r>
                    </a:p>
                    <a:p>
                      <a:pPr marL="622300" indent="-33020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1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Vehicle Fleet Management </a:t>
                      </a:r>
                      <a:r>
                        <a:rPr lang="en-US" sz="1800" b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– providing safe vehicle and facilitating proper maintenance</a:t>
                      </a:r>
                    </a:p>
                    <a:p>
                      <a:pPr marL="622300" indent="-33020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1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Human Resources </a:t>
                      </a:r>
                      <a:r>
                        <a:rPr lang="en-US" sz="1800" b="0">
                          <a:solidFill>
                            <a:schemeClr val="accent6">
                              <a:lumMod val="65000"/>
                              <a:lumOff val="35000"/>
                            </a:schemeClr>
                          </a:solidFill>
                        </a:rPr>
                        <a:t>– Consequence Management – Rewards/ Penalties</a:t>
                      </a:r>
                      <a:endParaRPr lang="en-US">
                        <a:solidFill>
                          <a:schemeClr val="accent6">
                            <a:lumMod val="65000"/>
                            <a:lumOff val="35000"/>
                          </a:schemeClr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1968329"/>
                  </a:ext>
                </a:extLst>
              </a:tr>
            </a:tbl>
          </a:graphicData>
        </a:graphic>
      </p:graphicFrame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F69BDF5-2A28-DB7E-E1F3-B306AA2C5609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</p:spTree>
    <p:extLst>
      <p:ext uri="{BB962C8B-B14F-4D97-AF65-F5344CB8AC3E}">
        <p14:creationId xmlns:p14="http://schemas.microsoft.com/office/powerpoint/2010/main" val="30254544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66845C-90F1-D2CC-A449-2641C62CC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25E28-00BE-A3E4-91B7-650CB93339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8720" y="1828800"/>
            <a:ext cx="10568742" cy="2182872"/>
          </a:xfrm>
        </p:spPr>
        <p:txBody>
          <a:bodyPr>
            <a:normAutofit/>
          </a:bodyPr>
          <a:lstStyle/>
          <a:p>
            <a:r>
              <a:rPr lang="en-US"/>
              <a:t>Key Takeaways</a:t>
            </a:r>
            <a:br>
              <a:rPr lang="en-US"/>
            </a:br>
            <a:endParaRPr lang="en-GB">
              <a:latin typeface="Calibri"/>
            </a:endParaRPr>
          </a:p>
          <a:p>
            <a:pPr algn="l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F7DE8FA-F447-AB39-0F95-C86E2F0761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2403" y="1770000"/>
            <a:ext cx="5279597" cy="5088000"/>
          </a:xfrm>
          <a:prstGeom prst="rect">
            <a:avLst/>
          </a:prstGeom>
        </p:spPr>
      </p:pic>
      <p:pic>
        <p:nvPicPr>
          <p:cNvPr id="7" name="Bild 8">
            <a:extLst>
              <a:ext uri="{FF2B5EF4-FFF2-40B4-BE49-F238E27FC236}">
                <a16:creationId xmlns:a16="http://schemas.microsoft.com/office/drawing/2014/main" id="{2A30754F-3B6D-DDCF-B7CE-F22454F7FCC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0731" y="3005648"/>
            <a:ext cx="1780267" cy="4279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556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846614-0841-790E-B943-903975B86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9FCFD2D-7123-B319-A095-67BDFD409D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478" y="1325039"/>
            <a:ext cx="10972800" cy="4960258"/>
          </a:xfrm>
        </p:spPr>
        <p:txBody>
          <a:bodyPr spcFirstLastPara="1" vert="horz" wrap="square" lIns="0" tIns="0" rIns="0" bIns="0" rtlCol="0" anchor="t" anchorCtr="0">
            <a:noAutofit/>
          </a:bodyPr>
          <a:lstStyle/>
          <a:p>
            <a:pPr marL="342900" lvl="1" indent="-342900">
              <a:spcAft>
                <a:spcPts val="400"/>
              </a:spcAft>
              <a:buFont typeface="Wingdings" panose="05000000000000000000" pitchFamily="2" charset="2"/>
              <a:buChar char="q"/>
            </a:pPr>
            <a:r>
              <a:rPr lang="en-GB" noProof="0" dirty="0"/>
              <a:t>Aspire for </a:t>
            </a:r>
            <a:r>
              <a:rPr lang="en-GB" i="1" noProof="0" dirty="0"/>
              <a:t>Zero fatalities on the road and </a:t>
            </a:r>
            <a:r>
              <a:rPr lang="en-GB" i="1" dirty="0"/>
              <a:t>continuous </a:t>
            </a:r>
            <a:r>
              <a:rPr lang="en-GB" i="1" noProof="0" dirty="0"/>
              <a:t>reduction in high-severity injuries</a:t>
            </a:r>
            <a:endParaRPr lang="en-GB" noProof="0" dirty="0"/>
          </a:p>
          <a:p>
            <a:pPr marL="342900" lvl="1" indent="-342900">
              <a:spcAft>
                <a:spcPts val="400"/>
              </a:spcAft>
              <a:buFont typeface="Wingdings" panose="05000000000000000000" pitchFamily="2" charset="2"/>
              <a:buChar char="q"/>
            </a:pPr>
            <a:r>
              <a:rPr lang="en-US" dirty="0"/>
              <a:t>Form Road Safety Steering Team and Champions Team</a:t>
            </a:r>
          </a:p>
          <a:p>
            <a:pPr marL="800100" lvl="2" indent="-342900">
              <a:spcAft>
                <a:spcPts val="400"/>
              </a:spcAft>
              <a:buFont typeface="Wingdings" panose="05000000000000000000" pitchFamily="2" charset="2"/>
              <a:buChar char="q"/>
            </a:pPr>
            <a:r>
              <a:rPr lang="en-US" dirty="0"/>
              <a:t>Steering Team – Leaders from all business and functional stakeholders (Business, Fleet Team, HR, Legal, etc.)</a:t>
            </a:r>
          </a:p>
          <a:p>
            <a:pPr marL="800100" lvl="2" indent="-342900">
              <a:spcAft>
                <a:spcPts val="400"/>
              </a:spcAft>
              <a:buFont typeface="Wingdings" panose="05000000000000000000" pitchFamily="2" charset="2"/>
              <a:buChar char="q"/>
            </a:pPr>
            <a:r>
              <a:rPr lang="en-US" dirty="0"/>
              <a:t>Champions Team – Enthusiastic volunteers from various teams to drive the program implementation</a:t>
            </a:r>
          </a:p>
          <a:p>
            <a:pPr marL="342900" lvl="1" indent="-342900">
              <a:spcAft>
                <a:spcPts val="400"/>
              </a:spcAft>
              <a:buFont typeface="Wingdings" panose="05000000000000000000" pitchFamily="2" charset="2"/>
              <a:buChar char="q"/>
            </a:pPr>
            <a:r>
              <a:rPr lang="en-US" dirty="0"/>
              <a:t>Improve reporting rigor and facilitate exchange of incident learnings and best practices</a:t>
            </a:r>
          </a:p>
          <a:p>
            <a:pPr marL="342900" lvl="1" indent="-342900">
              <a:spcAft>
                <a:spcPts val="400"/>
              </a:spcAft>
              <a:buFont typeface="Wingdings" panose="05000000000000000000" pitchFamily="2" charset="2"/>
              <a:buChar char="q"/>
            </a:pPr>
            <a:r>
              <a:rPr lang="en-US" dirty="0"/>
              <a:t>Design and Implement fit-for-purpose programs </a:t>
            </a:r>
          </a:p>
          <a:p>
            <a:pPr marL="800100" lvl="2" indent="-342900">
              <a:spcAft>
                <a:spcPts val="400"/>
              </a:spcAft>
              <a:buFont typeface="Wingdings" panose="05000000000000000000" pitchFamily="2" charset="2"/>
              <a:buChar char="q"/>
            </a:pPr>
            <a:r>
              <a:rPr lang="en-US" dirty="0"/>
              <a:t>Improve program maturity in 4 program elements based on PDCA cycle</a:t>
            </a:r>
          </a:p>
          <a:p>
            <a:pPr marL="800100" lvl="2" indent="-342900">
              <a:spcAft>
                <a:spcPts val="400"/>
              </a:spcAft>
              <a:buFont typeface="Wingdings" panose="05000000000000000000" pitchFamily="2" charset="2"/>
              <a:buChar char="q"/>
            </a:pPr>
            <a:r>
              <a:rPr lang="en-US" dirty="0"/>
              <a:t>Improve organizational awareness and team accountability for employee ownership and safe driver behaviours</a:t>
            </a:r>
          </a:p>
          <a:p>
            <a:pPr marL="342900" lvl="1" indent="-342900">
              <a:spcAft>
                <a:spcPts val="400"/>
              </a:spcAft>
              <a:buFont typeface="Wingdings" panose="05000000000000000000" pitchFamily="2" charset="2"/>
              <a:buChar char="q"/>
            </a:pPr>
            <a:r>
              <a:rPr lang="en-US" dirty="0"/>
              <a:t>Periodic campaigns e.g. during India Road Safety Month (Jan) and UN Road Safety Week (May)</a:t>
            </a:r>
          </a:p>
          <a:p>
            <a:pPr marL="342900" lvl="1" indent="-342900">
              <a:spcAft>
                <a:spcPts val="400"/>
              </a:spcAft>
              <a:buFont typeface="Wingdings" panose="05000000000000000000" pitchFamily="2" charset="2"/>
              <a:buChar char="q"/>
            </a:pPr>
            <a:r>
              <a:rPr lang="en-US" dirty="0"/>
              <a:t>Engage with your value chain and leverage CSR initiatives for road safety</a:t>
            </a:r>
            <a:endParaRPr lang="en-GB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1E3F8F6-0010-D7E1-8E49-48A14F967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01" y="57575"/>
            <a:ext cx="7773978" cy="1184773"/>
          </a:xfrm>
        </p:spPr>
        <p:txBody>
          <a:bodyPr>
            <a:noAutofit/>
          </a:bodyPr>
          <a:lstStyle/>
          <a:p>
            <a:r>
              <a:rPr lang="en-GB" sz="3600" noProof="0"/>
              <a:t>Road safety program – The Road Ahead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082D9E-AFB9-B113-91B6-F71FD94E30BC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 noProof="0"/>
              <a:t>/// Road Safety in India /// PSCI /// Nov 2025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291225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0E86C-890A-3470-7186-16994BCBB7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41273" y="2499729"/>
            <a:ext cx="1923473" cy="1470025"/>
          </a:xfrm>
        </p:spPr>
        <p:txBody>
          <a:bodyPr>
            <a:normAutofit/>
          </a:bodyPr>
          <a:lstStyle/>
          <a:p>
            <a:r>
              <a:rPr lang="en-US" sz="6000">
                <a:latin typeface="Calibri"/>
              </a:rPr>
              <a:t>Q&amp;A</a:t>
            </a:r>
            <a:endParaRPr lang="en-US" sz="6000"/>
          </a:p>
        </p:txBody>
      </p:sp>
    </p:spTree>
    <p:extLst>
      <p:ext uri="{BB962C8B-B14F-4D97-AF65-F5344CB8AC3E}">
        <p14:creationId xmlns:p14="http://schemas.microsoft.com/office/powerpoint/2010/main" val="14013076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86D87C-7C5C-FA6B-78AC-CABB64D6DD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51C67EC-D16E-EBD4-161D-4873F988C4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001" y="0"/>
            <a:ext cx="7959799" cy="1305151"/>
          </a:xfrm>
        </p:spPr>
        <p:txBody>
          <a:bodyPr>
            <a:normAutofit/>
          </a:bodyPr>
          <a:lstStyle/>
          <a:p>
            <a:r>
              <a:rPr lang="en-US" sz="3600"/>
              <a:t>Register now for last webinar of 2025 on Human Rights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72F6D62-BAE5-DD22-3FE7-3D493C8EE8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0001" y="1656184"/>
            <a:ext cx="7045400" cy="4525963"/>
          </a:xfrm>
        </p:spPr>
        <p:txBody>
          <a:bodyPr>
            <a:normAutofit/>
          </a:bodyPr>
          <a:lstStyle/>
          <a:p>
            <a:r>
              <a:rPr lang="en-US"/>
              <a:t>Webinar scheduled for December 11, 2025</a:t>
            </a:r>
          </a:p>
          <a:p>
            <a:endParaRPr lang="en-US"/>
          </a:p>
          <a:p>
            <a:r>
              <a:rPr lang="en-US"/>
              <a:t>Scan the QR code or click the link in the chat to register for the Human rights webinar and </a:t>
            </a:r>
          </a:p>
          <a:p>
            <a:endParaRPr lang="en-US"/>
          </a:p>
          <a:p>
            <a:r>
              <a:rPr lang="en-US"/>
              <a:t>Please forward registration details to relevant colleagues in your organizations and supplier</a:t>
            </a:r>
          </a:p>
          <a:p>
            <a:endParaRPr lang="en-US"/>
          </a:p>
          <a:p>
            <a:r>
              <a:rPr lang="en-US"/>
              <a:t>Over 600 participants have joined PSCI India webinars in 2025 YTD</a:t>
            </a:r>
          </a:p>
          <a:p>
            <a:endParaRPr lang="en-US"/>
          </a:p>
          <a:p>
            <a:r>
              <a:rPr lang="en-US"/>
              <a:t>We look forward to your continued participation!</a:t>
            </a:r>
          </a:p>
          <a:p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E83E8BD-E9E0-5AD5-BB2D-5A77E4007B1D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/>
              <a:t>/// Road Safety in India /// PSCI /// Nov 2025</a:t>
            </a:r>
          </a:p>
        </p:txBody>
      </p:sp>
      <p:pic>
        <p:nvPicPr>
          <p:cNvPr id="10" name="Picture 4">
            <a:extLst>
              <a:ext uri="{FF2B5EF4-FFF2-40B4-BE49-F238E27FC236}">
                <a16:creationId xmlns:a16="http://schemas.microsoft.com/office/drawing/2014/main" id="{541827DD-115A-018E-CEF9-E76B8A9F7B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63969" y="1480668"/>
            <a:ext cx="4525963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784071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A_0" val="AAAAAAH//////////wEAAAAAAAAAAAAAACoqIFRoaXMgaXMgYSBMaXRlREIgZmlsZSAqKgcE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M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1fmjRnCmhBEga2FBGBFQqwEAAAAAAADAAAAAAADAAAAAwADAAEA////////BQAAAAMAEAALuyJ0KnAYnUG4WJIx+UIymQQAAAABAAMAAAACAAMAAAAEAAQAAQD///////8FAAAABAAQAAuhOxB5s5oBRqjdP/tceV9b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AMOAAAAAAAAAAAAAP////+DAIMAAAAFX2lkABAAAAAEV+aNGcKaEESBrYUEYEVCrANEYXRhABsAAAAETGlua2VkU2hhcGVEYXRhAAUAAAAAAAJOYW1lABkAAABMaW5rZWRTaGFwZXNEYXRhUHJvcGVydHkAEFZlcnNpb24AAAAAAAlMYXN0V3JpdGUATYnHDpIBAAAAAQD/////xgDGAAAABV9pZAAQAAAABLsidCpwGJ1BuFiSMflCMpkDRGF0YQBTAAAACFByZXNlbnRhdGlvblNjYW5uZWRGb3JMaW5rZWRTaGFwZXMAAAJOdW1iZXJGb3JtYXRTZXBhcmF0b3JNb2RlAAoAAABBdXRvbWF0aWMAAAJOYW1lACQAAABMaW5rZWRTaGFwZVByZXNlbnRhdGlvblNldHRpbmdzRGF0YQAQVmVyc2lvbgAAAAAACUxhc3RXcml0ZQBCiscOkgEAAAACAP////+DAIMAAAAFX2lkABAAAAAEoTsQebOaAUao3T/7XHlfWwNEYXRhABsAAAAETGlua2VkU2hhcGVEYXRhAAUAAAAAAAJOYW1lABkAAABMaW5rZWRTaGFwZXNEYXRhUHJvcGVydHkAEFZlcnNpb24AAQAAAAlMYXN0V3JpdGUAO4rHDpIB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JCwAAAAAAAAAAAAAgAf///////////////wAAAP///////////////wUAAAADAP///////wUAAAAD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GgAGTGlua2VkU2hhcGVzRGF0YVByb3BlcnR5XzAEAAAAAAAFAAAAAwAFAAAABAAFAAAAAwD///////8FAAAAAAD///////8DAAIBAwAAAAMA////////JQAGTGlua2VkU2hhcGVQcmVzZW50YXRpb25TZXR0aW5nc0RhdGFfMAQAAAABAAUAAAAAAAUAAAACAAUAAAAAAAUAAAACAAQAAQEDAAAABAD///////8aAAZMaW5rZWRTaGFwZXNEYXRhUHJvcGVydHlfMQQAAAACAAUAAAACAAUAAAAB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A"/>
  <p:tag name="EMPOWERCHARTSPROPERTIES_LASTWRITEDATE" val="638624216113158269"/>
  <p:tag name="EMPOWERCHARTSPROPERTIES_A_LENGTH" val="2457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FALLBACK_LAYOUT" val="11"/>
  <p:tag name="MIO_SHOW_DATE" val="False"/>
  <p:tag name="MIO_SHOW_FOOTER" val="True"/>
  <p:tag name="MIO_SHOW_PAGENUMBER" val="True"/>
  <p:tag name="MIO_AVOID_BLANK_LAYOUT" val="True"/>
  <p:tag name="MIO_CD_LAYOUT_VALID_AREA" val="False"/>
  <p:tag name="MIO_EMBED_FONT" val="False"/>
  <p:tag name="MIO_MATCH_COLOR_SCHEME" val="False"/>
  <p:tag name="MIO_NUMBER_OF_VALID_LAYOUTS" val="18"/>
  <p:tag name="MIO_HDS" val="True"/>
  <p:tag name="MIO_SKIPVERSION" val="01.01.0001 00:00:00"/>
  <p:tag name="MIO_EKGUID" val="106612b7-7cda-4c66-a943-3c88b56a92d2"/>
  <p:tag name="MIO_UPDATE" val="True"/>
  <p:tag name="MIO_VERSION" val="01.03.2023 14:18:55"/>
  <p:tag name="MIO_DBID" val="8E7267AE-489F-4B02-8040-8A98451BF141"/>
  <p:tag name="MIO_LASTDOWNLOADED" val="03.05.2023 09:17:32.855"/>
  <p:tag name="MIO_OBJECTNAME" val="Master Bayer AG 16:9"/>
  <p:tag name="MIO_CDID" val="cd9a71c7-8ed9-41a1-8303-1a6d1985851a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CD_LOGO_PROTECTION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8gsAAAAAAAAAAAAAIAD///////////////8AAAD///////////////8DAAAABAD///////8DAAAABA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7rda1o2YWlCgpxmuezSLPsEAAAAAAADAAAABAADAAAAAwADAAAABAD///////8DAAAAAAD///////8DAAEA////////BQAAAAMAEAALcgMofDHJxEGkLYveA52umgQAAAABAAMAAAACAAMAAAABAAQAAgD///////8FAAAABAAQAAvxrNAwgNWbTozumO5EY3AMBAAAAAIAAwAAAAAAAw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ut1rWjZhaUKCnGa57NIs+wREYXRhAAUAAAAAAk5hbWUADQAAAExpbmtEYXRhTGlzdAAQVmVyc2lvbgABAAAACUxhc3RXcml0ZQCZPpVJmgEAAAABAP////9hAGEAAAAFX2lkABAAAAAEcgMofDHJxEGkLYveA52umgREYXRhAAUAAAAAAk5hbWUADQAAAExpbmtEYXRhTGlzdAAQVmVyc2lvbgAAAAAACUxhc3RXcml0ZQCZPpVJmgEAAAACAP////9wAHAAAAAFX2lkABAAAAAE8azQMIDVm06M7pjuRGNwDANEYXRhABYAAAACUGVyc29uYWxJZAABAAAAAAACTmFtZQALAAAAUGVyc29uYWxJZAAQVmVyc2lvbgAAAAAACUxhc3RXcml0ZQCoPpVJ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D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EEAAAAAAAFAAAAAwAFAAAABAAFAAAAAAAFAAAABAAFAAAAAAAFAAAABAADAAEBAwAAAAMA////////DgAGTGlua0RhdGFMaXN0XzAEAAAAAQAFAAAAAAAFAAAAAgAEAAMBAwAAAAQA////////DAAGUGVyc29uYWxJZF8wBAAAAAIABQAAAAIABQAAAAEABQAAAAIA////////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679090589302"/>
  <p:tag name="EMPOWERCHARTSPROPERTIES_B_LENGTH" val="24576"/>
  <p:tag name="DOWN_MIGRATION_INITIAL_LAYOUT_REQUIRED" val="9.2.99"/>
  <p:tag name="RUNTIME_ID" val="a545e8dc-6966-4bce-a269-beb45193744a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QBAQEBAQEBAQEBAQEBAQMAAAAAAAAAAwAAAAMAAAAA/////wUA2gsAAAAAAAAAAAAAIAD///////////////8AAAD///////////////8DAAAAAgD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EAP///////wUAAAACABAAC66wLn0MoBJIsXZO47ZBWjUEAAAAAAADAAAAAAADAAAAAwADAAAAAAADAAAABAADAAAAAAADAAAABAADAAAAAAD///////8DAAEA////////BQAAAAMAEAALMF9h3qcwq0WXB+XnDbdlAgQAAAABAAMAAAACAAMAAAAEAAQAAwD///////8FAAAABAAQAAuEMdTlDPxeTLEaDlWlZNYFBAAAAAIAAwAAAAMAAwAAAAEAAwAAAAIA////////Aw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rrAufQygEkixdk7jtkFaNQREYXRhAAUAAAAAAk5hbWUADQAAAExpbmtEYXRhTGlzdAAQVmVyc2lvbgAAAAAACUxhc3RXcml0ZQCdC5VJmgEAAAABAP////9hAGEAAAAFX2lkABAAAAAEMF9h3qcwq0WXB+XnDbdlAgREYXRhAAUAAAAAAk5hbWUADQAAAExpbmtEYXRhTGlzdAAQVmVyc2lvbgABAAAACUxhc3RXcml0ZQCtC5VJmgEAAAACAP////9wAHAAAAAFX2lkABAAAAAEhDHU5Qz8XkyxGg5VpWTWBQNEYXRhABYAAAACUGVyc29uYWxJZAABAAAAAAACTmFtZQALAAAAUGVyc29uYWxJZAAQVmVyc2lvbgAAAAAACUxhc3RXcml0ZQC9C5VJ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CAP///////wUAAAAC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QBAwAAAAIA////////DgAGTGlua0RhdGFMaXN0XzAEAAAAAAAFAAAAAAAFAAAAAwAFAAAAAAAFAAAABAAFAAAAAAD///////8FAAAAAAD///////8DAAEBAwAAAAMA////////DgAGTGlua0RhdGFMaXN0XzEEAAAAAQAFAAAAAgAFAAAABAAEAAIBAwAAAAQA////////DAAGUGVyc29uYWxJZF8wBAAAAAIABQAAAAMABQAAAAEA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678960127529"/>
  <p:tag name="EMPOWERCHARTSPROPERTIES_B_LENGTH" val="24576"/>
  <p:tag name="DOWN_MIGRATION_INITIAL_LAYOUT_REQUIRED" val="9.2.99"/>
  <p:tag name="RUNTIME_ID" val="67c6a530-a1a0-4fd8-96d4-98289ed8f5f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wcBAQEBAQEBAQEBAQEBAQMAAAAAAAAAAwAAAAMAAAAA/////wUAzgsAAAAAAAAAAAAAIAD///////////////8AAAD///////////////8DAAAABAD///////8DAAAAAgD///////8DAAAAAgD///////8DAAAAAgD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HAP///////wUAAAACABAAC5w/wSMZpQVPhjdOWjVvewAEAAAAAAADAAAABAADAAAAAwADAAAAAAD///////8DAAAAAAD///////8DAAAAAAD///////8DAAAAAAD///////8DAAAAAAD///////8DAAAAAAD///////8DAAEA////////BQAAAAMAEAAL37c/KWi5hkuQ/TA+1xYy6wQAAAABAAMAAAACAAMAAAABAAQAAQD///////8FAAAABAAQAAuLuCcaGGuvQ4FLDFNzIYdq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nD/BIxmlBU+GN05aNW97AAREYXRhAAUAAAAAAk5hbWUADQAAAExpbmtEYXRhTGlzdAAQVmVyc2lvbgABAAAACUxhc3RXcml0ZQAlLpVJmgEAAAABAP////9hAGEAAAAFX2lkABAAAAAE37c/KWi5hkuQ/TA+1xYy6wREYXRhAAUAAAAAAk5hbWUADQAAAExpbmtEYXRhTGlzdAAQVmVyc2lvbgAAAAAACUxhc3RXcml0ZQAlLpVJmgEAAAACAP////9wAHAAAAAFX2lkABAAAAAEi7gnGhhrr0OBSwxTcyGHagNEYXRhABYAAAACUGVyc29uYWxJZAABAAAAAAACTmFtZQALAAAAUGVyc29uYWxJZAAQVmVyc2lvbgAAAAAACUxhc3RXcml0ZQA4LpVJ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KCwAAAAAAAAAAAAAgAf///////////////wAAAP///////////////wUAAAADAP///////wUAAAACAP///////wUAAAACAP///////wUAAAACAP///////wUAAAAC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cBAwAAAAIA////////DgAGTGlua0RhdGFMaXN0XzEEAAAAAAAFAAAAAwAFAAAABAAFAAAAAAAFAAAABAAFAAAAAAD///////8FAAAAAAD///////8FAAAAAAD///////8FAAAAAAD///////8FAAAAAAD///////8DAAEBAwAAAAMA////////DgAGTGlua0RhdGFMaXN0XzAEAAAAAQAFAAAAAAAFAAAAAgAEAAIBAwAAAAQA////////DAAGUGVyc29uYWxJZF8wBAAAAAIABQAAAAIABQAAAAEA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679048368696"/>
  <p:tag name="EMPOWERCHARTSPROPERTIES_B_LENGTH" val="24576"/>
  <p:tag name="DOWN_MIGRATION_INITIAL_LAYOUT_REQUIRED" val="9.2.99"/>
  <p:tag name="RUNTIME_ID" val="61e9d075-d4b4-473a-9fa0-1c3fe4688408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MAAAAAAAAAAwAAAAMAAAAA/////wUAFgwAAAAAAAAAAAAAIAD///////////////8AAAD////////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293NuShlCJEsn0SpkTrj2sEAAAAAAADAAAABAADAAAAAwADAAEA////////BQAAAAMAEAALZrFA76d/80OHMzazDR3xSwQAAAABAAMAAAACAAMAAAABAAQAAQD///////8FAAAABAAQAAsd3ywftUDlRInYVvOaKE3M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b3c25KGUIkSyfRKmROuPawREYXRhAAUAAAAAAk5hbWUADQAAAExpbmtEYXRhTGlzdAAQVmVyc2lvbgAAAAAACUxhc3RXcml0ZQDpCpVJmgEAAAABAP////9hAGEAAAAFX2lkABAAAAAEZrFA76d/80OHMzazDR3xSwREYXRhAAUAAAAAAk5hbWUADQAAAExpbmtEYXRhTGlzdAAQVmVyc2lvbgABAAAACUxhc3RXcml0ZQDwCpVJmgEAAAACAP////9wAHAAAAAFX2lkABAAAAAEHd8sH7VA5USJ2FbzmihNzANEYXRhABYAAAACUGVyc29uYWxJZAABAAAAAAACTmFtZQALAAAAUGVyc29uYWxJZAAQVmVyc2lvbgAAAAAACUxhc3RXcml0ZQAQC5VJ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IBAwAAAAQA////////DAAGUGVyc29uYWxJZF8wBAAAAAIABQAAAAM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678958396924"/>
  <p:tag name="EMPOWERCHARTSPROPERTIES_B_LENGTH" val="24576"/>
  <p:tag name="DOWN_MIGRATION_INITIAL_LAYOUT_REQUIRED" val="9.2.99"/>
  <p:tag name="RUNTIME_ID" val="cb646649-ae16-40b1-87f3-6600bbbc85f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9771ccc0-95bd-4f1a-8e8a-3a6d5ff2dce5"/>
  <p:tag name="MIO_EKGUID" val="4fa0badc-eeca-489c-8574-8277f1ba31c4"/>
  <p:tag name="MIO_UPDATE" val="True"/>
  <p:tag name="MIO_VERSION" val="14.11.2024 08:36:28"/>
  <p:tag name="MIO_DBID" val="8E7267AE-489F-4B02-8040-8A98451BF141"/>
  <p:tag name="MIO_LASTDOWNLOADED" val="06.11.2025 11:27:29.501"/>
  <p:tag name="MIO_OBJECTNAME" val="Textbox"/>
  <p:tag name="MIO_CONTENTTAG" val="6nHVhV537UyGa8V3spCeTg=="/>
  <p:tag name="MIO_LASTEDITORNAME" val="empower enterprise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IO_GUID" val="9771ccc0-95bd-4f1a-8e8a-3a6d5ff2dce5"/>
  <p:tag name="MIO_EKGUID" val="4fa0badc-eeca-489c-8574-8277f1ba31c4"/>
  <p:tag name="MIO_UPDATE" val="True"/>
  <p:tag name="MIO_VERSION" val="14.11.2024 08:36:28"/>
  <p:tag name="MIO_DBID" val="8E7267AE-489F-4B02-8040-8A98451BF141"/>
  <p:tag name="MIO_LASTDOWNLOADED" val="06.11.2025 11:27:29.501"/>
  <p:tag name="MIO_OBJECTNAME" val="Textbox"/>
  <p:tag name="MIO_CONTENTTAG" val="6nHVhV537UyGa8V3spCeTg=="/>
  <p:tag name="MIO_LASTEDITORNAME" val="empower enterprise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gYBAQEBAQEBAQEBAQEBAQMAAAAAAAAAAwAAAAMAAAAA/////wUAzgsAAAAAAAAAAAAAIAD///////////////8AAAD///////////////8DAAAABAD///////8DAAAABAD///////8DAAAAAwD///////8DAAAAAw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9c7rHhH3w5Kt9qE8IysMToEAAAAAAADAAAABAADAAAAAwADAAYA////////BQAAAAMAEAALxcXmepv3HEepb5a74xVSRgQAAAABAAMAAAACAAMAAAABAAMAAAAEAP///////wMAAAAAAP///////wMAAAAAAP///////wMAAAAAAP///////wMAAAAAAP///////wQAAgD///////8FAAAABAAQAAvUz7xJ/8ArQ7cLS9hfjqLlBAAAAAIAAwAAAAAAAwAAAAI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1zuseEffDkq32oTwjKwxOgREYXRhAAUAAAAAAk5hbWUADQAAAExpbmtEYXRhTGlzdAAQVmVyc2lvbgABAAAACUxhc3RXcml0ZQCnSbxTmgEAAAABAP////9hAGEAAAAFX2lkABAAAAAExcXmepv3HEepb5a74xVSRgREYXRhAAUAAAAAAk5hbWUADQAAAExpbmtEYXRhTGlzdAAQVmVyc2lvbgAAAAAACUxhc3RXcml0ZQCnSbxTmgEAAAACAP////9wAHAAAAAFX2lkABAAAAAE1M+8Sf/AK0O3C0vYX46i5QNEYXRhABYAAAACUGVyc29uYWxJZAABAAAAAAACTmFtZQALAAAAUGVyc29uYWxJZAAQVmVyc2lvbgAAAAAACUxhc3RXcml0ZQD2Sbx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WCwAAAAAAAAAAAAAgAf///////////////wAAAP///////////////wUAAAADAP///////wUAAAADAP///////wUAAAADAP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YBAwAAAAMA////////DgAGTGlua0RhdGFMaXN0XzAEAAAAAQAFAAAAAAAFAAAAAgAFAAAAAAAFAAAABAAFAAAAAAD///////8FAAAAAAD///////8FAAAAAAD///////8FAAAAAAD///////8EAAIBAwAAAAQA////////DAAGUGVyc29uYWxJZF8wBAAAAAIABQAAAAI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382400373085"/>
  <p:tag name="EMPOWERCHARTSPROPERTIES_B_LENGTH" val="24576"/>
  <p:tag name="DOWN_MIGRATION_INITIAL_LAYOUT_REQUIRED" val="9.2.99"/>
  <p:tag name="RUNTIME_ID" val="61328053-ae54-45d3-a6ac-5a957562787b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E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xvlJBsBc+VNrAlbm7lICucEAAAAAAADAAAAAAADAAAABAADAAEA////////BQAAAAMAEAAL8WZYuc/eqEGs80MHPI1KGAQAAAABAAMAAAAEAAMAAAABAAQAAQD///////8FAAAABAAQAAv9uQah8MG9QqdMNFrAza2N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G+UkGwFz5U2sCVubuUgK5wREYXRhAAUAAAAAAk5hbWUADQAAAExpbmtEYXRhTGlzdAAQVmVyc2lvbgAAAAAACUxhc3RXcml0ZQCxRLxTmgEAAAABAP////9hAGEAAAAFX2lkABAAAAAE8WZYuc/eqEGs80MHPI1KGAREYXRhAAUAAAAAAk5hbWUADQAAAExpbmtEYXRhTGlzdAAQVmVyc2lvbgABAAAACUxhc3RXcml0ZQDBRLxTmgEAAAACAP////9wAHAAAAAFX2lkABAAAAAE/bkGofDBvUKnTDRawM2tjQNEYXRhABYAAAACUGVyc29uYWxJZAABAAAAAAACTmFtZQALAAAAUGVyc29uYWxJZAAQVmVyc2lvbgAAAAAACUxhc3RXcml0ZQAgRbx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eDAAAAAAAAAAAAAAgAf///////////////wAAAP////////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382387672272"/>
  <p:tag name="EMPOWERCHARTSPROPERTIES_B_LENGTH" val="24576"/>
  <p:tag name="DOWN_MIGRATION_INITIAL_LAYOUT_REQUIRED" val="9.2.99"/>
  <p:tag name="RUNTIME_ID" val="64cfda01-dd91-49d0-a719-0896a64fa72c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8gsAAAAAAAAAAAAAIAD///////////////8AAAD////////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yLIqKZc1xxNmjMTAFY9OIkEAAAAAAADAAAABAADAAAAAwADAAAABAADAAAAAwADAAIA////////BQAAAAMAEAALe3Axurba2UORaYbYQN0MWgQAAAABAAMAAAACAAMAAAABAAMAAAACAP///////wQAAgD///////8FAAAABAAQAAsOBXSQbjQmSIXrhaVga8MdBAAAAAIAAwAAAAAAAw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IsioplzXHE2aMxMAVj04iQREYXRhAAUAAAAAAk5hbWUADQAAAExpbmtEYXRhTGlzdAAQVmVyc2lvbgABAAAACUxhc3RXcml0ZQAt9ZxXmgEAAAABAP////9hAGEAAAAFX2lkABAAAAAEe3Axurba2UORaYbYQN0MWgREYXRhAAUAAAAAAk5hbWUADQAAAExpbmtEYXRhTGlzdAAQVmVyc2lvbgAAAAAACUxhc3RXcml0ZQAt9ZxXmgEAAAACAP////9wAHAAAAAFX2lkABAAAAAEDgV0kG40JkiF64WlYGvDHQNEYXRhABYAAAACUGVyc29uYWxJZAABAAAAAAACTmFtZQALAAAAUGVyc29uYWxJZAAQVmVyc2lvbgAAAAAACUxhc3RXcml0ZQBc9Zx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EEAAAAAAAFAAAAAwAFAAAABAAFAAAAAwD///////8DAAIBAwAAAAMA////////DgAGTGlua0RhdGFMaXN0XzAEAAAAAQAFAAAAAAAFAAAAAg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32955957625"/>
  <p:tag name="EMPOWERCHARTSPROPERTIES_B_LENGTH" val="24576"/>
  <p:tag name="DOWN_MIGRATION_INITIAL_LAYOUT_REQUIRED" val="9.2.99"/>
  <p:tag name="RUNTIME_ID" val="2e9029c1-d517-451d-b75b-14bb81e434b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M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yR9ngQRVZtHswSMGQGjfZ0EAAAAAAADAAAAAAADAAAABAADAAEA////////BQAAAAMAEAALEHNVc8DJnE2dM1y8NeKHRQQAAAABAAMAAAAEAAMAAAABAAQAAQD///////8FAAAABAAQAAud8pQjJkPgRaEu37s09G+g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JH2eBBFVm0ezBIwZAaN9nQREYXRhAAUAAAAAAk5hbWUADQAAAExpbmtEYXRhTGlzdAAQVmVyc2lvbgAAAAAACUxhc3RXcml0ZQCzxFpYmgEAAAABAP////9hAGEAAAAFX2lkABAAAAAEEHNVc8DJnE2dM1y8NeKHRQREYXRhAAUAAAAAAk5hbWUADQAAAExpbmtEYXRhTGlzdAAQVmVyc2lvbgABAAAACUxhc3RXcml0ZQC0xFpYmgEAAAACAP////9wAHAAAAAFX2lkABAAAAAEnfKUIyZD4EWhLt+7NPRvoANEYXRhABYAAAACUGVyc29uYWxJZAABAAAAAAACTmFtZQALAAAAUGVyc29uYWxJZAAQVmVyc2lvbgAAAAAACUxhc3RXcml0ZQDRxFpY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C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MBAwAAAAQA////////DAAGUGVyc29uYWxJZF8wBAAAAAIABQAAAAMABQAAAAEA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157350202258"/>
  <p:tag name="EMPOWERCHARTSPROPERTIES_B_LENGTH" val="24576"/>
  <p:tag name="DOWN_MIGRATION_INITIAL_LAYOUT_REQUIRED" val="9.2.99"/>
  <p:tag name="RUNTIME_ID" val="ea1bd735-2529-4ae7-bd1d-5a284b9acda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+UbSaeGuANDsX6x/UMFfJAEAAAAAAADAAAAAAADAAAAAwADAAIA////////BQAAAAMAEAAL0qNOxOWv0kufKcRGCRBwBwQAAAABAAMAAAACAAMAAAAEAAMAAAAAAP///////wQAAQD///////8FAAAABAAQAAvPFUz+fY4nQI4Ms2npWw+9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5RtJp4a4A0OxfrH9QwV8kAREYXRhAAUAAAAAAk5hbWUADQAAAExpbmtEYXRhTGlzdAAQVmVyc2lvbgABAAAACUxhc3RXcml0ZQAHxVpYmgEAAAABAP////9hAGEAAAAFX2lkABAAAAAE0qNOxOWv0kufKcRGCRBwBwREYXRhAAUAAAAAAk5hbWUADQAAAExpbmtEYXRhTGlzdAAQVmVyc2lvbgAAAAAACUxhc3RXcml0ZQACxVpYmgEAAAACAP////9wAHAAAAAFX2lkABAAAAAEzxVM/n2OJ0CODLNp6VsPvQNEYXRhABYAAAACUGVyc29uYWxJZAABAAAAAAACTmFtZQALAAAAUGVyc29uYWxJZAAQVmVyc2lvbgAAAAAACUxhc3RXcml0ZQAyxVpY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IBAwAAAAMA////////DgAGTGlua0RhdGFMaXN0XzAEAAAAAQAFAAAAAAAFAAAAAgAFAAAAAAAFAAAABAAEAAIBAwAAAAQA////////DAAGUGVyc29uYWxJZF8wBAAAAAIABQAAAAI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157351194596"/>
  <p:tag name="EMPOWERCHARTSPROPERTIES_B_LENGTH" val="24576"/>
  <p:tag name="DOWN_MIGRATION_INITIAL_LAYOUT_REQUIRED" val="9.2.99"/>
  <p:tag name="RUNTIME_ID" val="76041597-0f21-4a2e-8a34-45c4f3d7d89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IBAQEBAQEBAQEBAQEBAQMAAAAAAAAAAwAAAAMAAAAA/////wUA/gsAAAAAAAAAAAAAIAD///////////////8AAAD///////////////8DAAAAAg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/seUVRCHsJMqJjriZ9gLxgEAAAAAAADAAAAAAADAAAABAADAAEA////////BQAAAAMAEAALRpoY2/iP7Eq9fUVy9LyExAQAAAABAAMAAAAEAAMAAAABAAQAAwD///////8FAAAABAAQAAsEjODQW2t0TqQwdUycAIJQBAAAAAIAAwAAAAIAAwAAAAMA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+x5RVEIewkyomOuJn2AvGAREYXRhAAUAAAAAAk5hbWUADQAAAExpbmtEYXRhTGlzdAAQVmVyc2lvbgAAAAAACUxhc3RXcml0ZQDx6NpTmgEAAAABAP////9hAGEAAAAFX2lkABAAAAAERpoY2/iP7Eq9fUVy9LyExAREYXRhAAUAAAAAAk5hbWUADQAAAExpbmtEYXRhTGlzdAAQVmVyc2lvbgABAAAACUxhc3RXcml0ZQDy6NpTmgEAAAACAP////9wAHAAAAAFX2lkABAAAAAEBIzg0FtrdE6kMHVMnACCUANEYXRhABYAAAACUGVyc29uYWxJZAABAAAAAAACTmFtZQALAAAAUGVyc29uYWxJZAAQVmVyc2lvbgAAAAAACUxhc3RXcml0ZQAg6dp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IBAwAAAAQA////////DAAGUGVyc29uYWxJZF8wBAAAAAIABQAAAAM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02468642775"/>
  <p:tag name="EMPOWERCHARTSPROPERTIES_B_LENGTH" val="24576"/>
  <p:tag name="DOWN_MIGRATION_INITIAL_LAYOUT_REQUIRED" val="9.2.99"/>
  <p:tag name="RUNTIME_ID" val="cd47447b-1436-4238-874e-6d79dab37216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gUBAQEBAQEBAQEBAQEBAQMAAAAAAAAAAwAAAAMAAAAA/////wUAwgsAAAAAAAAAAAAAIAD///////////////8AAAD///////////////8DAAAABAD///////8DAAAABAD///////8DAAAABAD///////8DAAAABA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8F5MoqLZeJDuBzXCa/ONZ0EAAAAAAADAAAABAADAAAAAwADAAAABAD///////8DAAAABAD///////8DAAEA////////BQAAAAMAEAALBdlMrJJ/uEaCqaFBTBgEIgQAAAABAAMAAAACAAMAAAABAAQABgD///////8FAAAABAAQAAs5CRKIy7L/RKqCjPEW+1U2BAAAAAIAAwAAAAAAAwAAAAIAAwAAAAAAAwAAAAIAAwAAAAAAAwAAAAIAAwAAAAAA////////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wXkyiotl4kO4HNcJr841nQREYXRhAAUAAAAAAk5hbWUADQAAAExpbmtEYXRhTGlzdAAQVmVyc2lvbgAAAAAACUxhc3RXcml0ZQCF6NpTmgEAAAABAP////9hAGEAAAAFX2lkABAAAAAEBdlMrJJ/uEaCqaFBTBgEIgREYXRhAAUAAAAAAk5hbWUADQAAAExpbmtEYXRhTGlzdAAQVmVyc2lvbgABAAAACUxhc3RXcml0ZQCL6NpTmgEAAAACAP////9wAHAAAAAFX2lkABAAAAAEOQkSiMuy/0SqgozxFvtVNgNEYXRhABYAAAACUGVyc29uYWxJZAABAAAAAAACTmFtZQALAAAAUGVyc29uYWxJZAAQVmVyc2lvbgAAAAAACUxhc3RXcml0ZQCi6Np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WCwAAAAAAAAAAAAAgAf///////////////wAAAP///////////////wUAAAACAP///////wUAAAACAP///////wUAAAAC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AEAAAAAAAFAAAAAAAFAAAAAwAFAAAAAAAFAAAABAAFAAAAAAAFAAAABAADAAEBAwAAAAMA////////DgAGTGlua0RhdGFMaXN0XzEEAAAAAQAFAAAAAgAFAAAABAAEAAUBAwAAAAQA////////DAAGUGVyc29uYWxJZF8wBAAAAAIABQAAAAMABQAAAAEABQAAAAIA////////BQAAAAIA////////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02467221180"/>
  <p:tag name="EMPOWERCHARTSPROPERTIES_B_LENGTH" val="24576"/>
  <p:tag name="DOWN_MIGRATION_INITIAL_LAYOUT_REQUIRED" val="9.2.99"/>
  <p:tag name="RUNTIME_ID" val="a86d19d7-69b5-4d1e-9f6b-5640220c08ee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gMBAQEBAQEBAQEBAQEBAQMAAAAAAAAAAwAAAAMAAAAA/////wUAwgsAAAAAAAAAAAAAIAD///////////////8AAAD///////////////8DAAAAAgD///////8DAAAAAgD///////8DAAAAAgD///////8DAAAABA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6z7IgBY1dBFnRg1sHdF3IoEAAAAAAADAAAAAAADAAAABAADAAAAAAADAAAABAADAAAAAAADAAAABAADAAEA////////BQAAAAMAEAALSuodjFSS9UeX7rm6wCSm0wQAAAABAAMAAAAEAAMAAAABAAQABgD///////8FAAAABAAQAAuWZv9avjvNQJgzTDGb67x0BAAAAAIAAwAAAAIAAwAAAAMAAwAAAAIA////////AwAAAAIA////////AwAAAAAA////////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rPsiAFjV0EWdGDWwd0XcigREYXRhAAUAAAAAAk5hbWUADQAAAExpbmtEYXRhTGlzdAAQVmVyc2lvbgABAAAACUxhc3RXcml0ZQAi8d1TmgEAAAABAP////9hAGEAAAAFX2lkABAAAAAESuodjFSS9UeX7rm6wCSm0wREYXRhAAUAAAAAAk5hbWUADQAAAExpbmtEYXRhTGlzdAAQVmVyc2lvbgAAAAAACUxhc3RXcml0ZQAQ8d1TmgEAAAACAP////9wAHAAAAAFX2lkABAAAAAElmb/Wr47zUCYM0wxm+u8dANEYXRhABYAAAACUGVyc29uYWxJZAABAAAAAAACTmFtZQALAAAAUGVyc29uYWxJZAAQVmVyc2lvbgAAAAAACUxhc3RXcml0ZQAw8d1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D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EEAAAAAAAFAAAAAwAFAAAABAAFAAAAAAD///////8FAAAAAAD///////8DAAEBAwAAAAMA////////DgAGTGlua0RhdGFMaXN0XzAEAAAAAQ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04455037686"/>
  <p:tag name="EMPOWERCHARTSPROPERTIES_B_LENGTH" val="24576"/>
  <p:tag name="DOWN_MIGRATION_INITIAL_LAYOUT_REQUIRED" val="9.2.99"/>
  <p:tag name="RUNTIME_ID" val="3667364f-523d-43c8-91b0-cdcc3c69139f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z2tDFVq5/tMojMjiCHhE1kEAAAAAAADAAAABAADAAAAAwADAAEA////////BQAAAAMAEAALf/UE26cFmkuRW4CDYOiDLQQAAAABAAMAAAACAAMAAAABAAQAAgD///////8FAAAABAAQAAtXVW5BVF96TJ2i21AXzsVMBAAAAAIAAwAAAAAAAwAAAAIA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Pa0MVWrn+0yiMyOIIeETWQREYXRhAAUAAAAAAk5hbWUADQAAAExpbmtEYXRhTGlzdAAQVmVyc2lvbgAAAAAACUxhc3RXcml0ZQBP8d1TmgEAAAABAP////9hAGEAAAAFX2lkABAAAAAEf/UE26cFmkuRW4CDYOiDLQREYXRhAAUAAAAAAk5hbWUADQAAAExpbmtEYXRhTGlzdAAQVmVyc2lvbgABAAAACUxhc3RXcml0ZQBP8d1TmgEAAAACAP////9wAHAAAAAFX2lkABAAAAAEV1VuQVRfekydottQF87FTANEYXRhABYAAAACUGVyc29uYWxJZAABAAAAAAACTmFtZQALAAAAUGVyc29uYWxJZAAQVmVyc2lvbgAAAAAACUxhc3RXcml0ZQBe8d1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IBAwAAAAQA////////DAAGUGVyc29uYWxJZF8wBAAAAAIABQAAAAM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04455506440"/>
  <p:tag name="EMPOWERCHARTSPROPERTIES_B_LENGTH" val="24576"/>
  <p:tag name="DOWN_MIGRATION_INITIAL_LAYOUT_REQUIRED" val="9.2.99"/>
  <p:tag name="RUNTIME_ID" val="a9955900-3eae-4ab9-bd84-ba631c61470f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EBAQEBAQEBAQEBAQEBAQMAAAAAAAAAAwAAAAMAAAAA/////wUA/gsAAAAAAAAAAAAAIAD///////////////8AAAD///////////////8DAAAAAg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1RBwA5WlqdCvlBSkcKnsO4EAAAAAAADAAAAAAADAAAAAwADAAEA////////BQAAAAMAEAALpp79ENP+m0mVOOSQTKPyEQQAAAABAAMAAAACAAMAAAAEAAQAAwD///////8FAAAABAAQAAsbKZhZpZUBTqcv3guHUqJaBAAAAAIAAwAAAAMAAwAAAAEA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VEHADlaWp0K+UFKRwqew7gREYXRhAAUAAAAAAk5hbWUADQAAAExpbmtEYXRhTGlzdAAQVmVyc2lvbgAAAAAACUxhc3RXcml0ZQCG8d1TmgEAAAABAP////9hAGEAAAAFX2lkABAAAAAEpp79ENP+m0mVOOSQTKPyEQREYXRhAAUAAAAAAk5hbWUADQAAAExpbmtEYXRhTGlzdAAQVmVyc2lvbgABAAAACUxhc3RXcml0ZQCO8d1TmgEAAAACAP////9wAHAAAAAFX2lkABAAAAAEGymYWaWVAU6nL94Lh1KiWgNEYXRhABYAAAACUGVyc29uYWxJZAABAAAAAAACTmFtZQALAAAAUGVyc29uYWxJZAAQVmVyc2lvbgAAAAAACUxhc3RXcml0ZQCd8d1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eDAAAAAAAAAAAAAAgAf///////////////wAAAP////////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04456292404"/>
  <p:tag name="EMPOWERCHARTSPROPERTIES_B_LENGTH" val="24576"/>
  <p:tag name="DOWN_MIGRATION_INITIAL_LAYOUT_REQUIRED" val="9.2.99"/>
  <p:tag name="RUNTIME_ID" val="55dbbc83-47df-4e6b-bbbe-7277af33b3a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QBAQEBAQEBAQEBAQEBAQMAAAAAAAAAAwAAAAMAAAAA/////wUA8gsAAAAAAAAAAAAAIAD///////////////8AAAD///////////////8DAAAAAgD///////8DAAAAAw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z3RSRfRRKRPvazSC9wLGl8EAAAAAAADAAAAAAADAAAABAADAAQA////////BQAAAAMAEAALdZle9Zy49kGByTuxYn+h8wQAAAABAAMAAAAEAAMAAAABAAMAAAAAAP///////wMAAAAAAP///////wMAAAAAAP///////wQAAQD///////8FAAAABAAQAAvFheTdy9rrTqy5JZ9dehtH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PdFJF9FEpE+9rNIL3AsaXwREYXRhAAUAAAAAAk5hbWUADQAAAExpbmtEYXRhTGlzdAAQVmVyc2lvbgAAAAAACUxhc3RXcml0ZQDM8d1TmgEAAAABAP////9hAGEAAAAFX2lkABAAAAAEdZle9Zy49kGByTuxYn+h8wREYXRhAAUAAAAAAk5hbWUADQAAAExpbmtEYXRhTGlzdAAQVmVyc2lvbgABAAAACUxhc3RXcml0ZQDM8d1TmgEAAAACAP////9wAHAAAAAFX2lkABAAAAAExYXk3cva606suSWfXXobRwNEYXRhABYAAAACUGVyc29uYWxJZAABAAAAAAACTmFtZQALAAAAUGVyc29uYWxJZAAQVmVyc2lvbgAAAAAACUxhc3RXcml0ZQDs8d1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CAP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QBAwAAAAMA////////DgAGTGlua0RhdGFMaXN0XzEEAAAAAQAFAAAAAgAFAAAABAAFAAAAAAD///////8FAAAAAAD///////8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04456923111"/>
  <p:tag name="EMPOWERCHARTSPROPERTIES_B_LENGTH" val="24576"/>
  <p:tag name="DOWN_MIGRATION_INITIAL_LAYOUT_REQUIRED" val="9.2.99"/>
  <p:tag name="RUNTIME_ID" val="62c1dc0b-1666-4bb4-b858-3d38bd016a2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/gsAAAAAAAAAAAAAIAD///////////////8AAAD///////////////8DAAAAAg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6IQ/g3U+BNNsigy7DM8s3MEAAAAAAADAAAAAAADAAAAAwADAAMA////////BQAAAAMAEAALHzYf18v3REypw8QweJ2r0wQAAAABAAMAAAACAAMAAAAEAAMAAAAAAP///////wMAAAAAAP///////wQAAQD///////8FAAAABAAQAAtDpWTyAQ2bTL1bm5dv8Pjg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ohD+DdT4E02yKDLsMzyzcwREYXRhAAUAAAAAAk5hbWUADQAAAExpbmtEYXRhTGlzdAAQVmVyc2lvbgAAAAAACUxhc3RXcml0ZQAb8t1TmgEAAAABAP////9hAGEAAAAFX2lkABAAAAAEHzYf18v3REypw8QweJ2r0wREYXRhAAUAAAAAAk5hbWUADQAAAExpbmtEYXRhTGlzdAAQVmVyc2lvbgABAAAACUxhc3RXcml0ZQA78t1TmgEAAAACAP////9wAHAAAAAFX2lkABAAAAAEQ6Vk8gENm0y9W5uXb/D44ANEYXRhABYAAAACUGVyc29uYWxJZAABAAAAAAACTmFtZQALAAAAUGVyc29uYWxJZAAQVmVyc2lvbgAAAAAACUxhc3RXcml0ZQBO8t1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C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MBAwAAAAMA////////DgAGTGlua0RhdGFMaXN0XzEEAAAAAQAFAAAAAgAFAAAABAAFAAAAAAD///////8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04457867578"/>
  <p:tag name="EMPOWERCHARTSPROPERTIES_B_LENGTH" val="24576"/>
  <p:tag name="DOWN_MIGRATION_INITIAL_LAYOUT_REQUIRED" val="9.2.99"/>
  <p:tag name="RUNTIME_ID" val="c98b975a-f76e-44c7-b459-cd4471351fed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E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zKmowfmPH5JtNrv9jA81SIEAAAAAAADAAAAAAADAAAAAwADAAEA////////BQAAAAMAEAALownbeyOJv0CH6jxyrL7wxAQAAAABAAMAAAACAAMAAAAEAAQAAQD///////8FAAAABAAQAAv/ApS9ef2vRrwXEax9Wcie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MqajB+Y8fkm02u/2MDzVIgREYXRhAAUAAAAAAk5hbWUADQAAAExpbmtEYXRhTGlzdAAQVmVyc2lvbgAAAAAACUxhc3RXcml0ZQBq8t1TmgEAAAABAP////9hAGEAAAAFX2lkABAAAAAEownbeyOJv0CH6jxyrL7wxAREYXRhAAUAAAAAAk5hbWUADQAAAExpbmtEYXRhTGlzdAAQVmVyc2lvbgABAAAACUxhc3RXcml0ZQBq8t1TmgEAAAACAP////9wAHAAAAAFX2lkABAAAAAE/wKUvXn9r0a8FxGsfVnIngNEYXRhABYAAAACUGVyc29uYWxJZAABAAAAAAACTmFtZQALAAAAUGVyc29uYWxJZAAQVmVyc2lvbgAAAAAACUxhc3RXcml0ZQB68t1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eDAAAAAAAAAAAAAAgAf///////////////wAAAP////////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04458337025"/>
  <p:tag name="EMPOWERCHARTSPROPERTIES_B_LENGTH" val="24576"/>
  <p:tag name="DOWN_MIGRATION_INITIAL_LAYOUT_REQUIRED" val="9.2.99"/>
  <p:tag name="RUNTIME_ID" val="90c34ce2-2ba2-4c6d-90b0-249e74209ee5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QBAQEBAQEBAQEBAQEBAQMAAAAAAAAAAwAAAAMAAAAA/////wUA8gsAAAAAAAAAAAAAIAD///////////////8AAAD///////////////8DAAAABAD///////8DAAAAAw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2fAnU2fsupEjmQBtTdz0IgEAAAAAAADAAAABAADAAAAAwADAAQA////////BQAAAAMAEAALjLF1ZEy/cEmsqPmks6/PVQQAAAABAAMAAAACAAMAAAABAAMAAAAAAP///////wMAAAAAAP///////wMAAAAAAP///////wQAAQD///////8FAAAABAAQAAvlAJ44bx6US7hpNWrNmN/B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Z8CdTZ+y6kSOZAG1N3PQiAREYXRhAAUAAAAAAk5hbWUADQAAAExpbmtEYXRhTGlzdAAQVmVyc2lvbgABAAAACUxhc3RXcml0ZQATw59KmgEAAAABAP////9hAGEAAAAFX2lkABAAAAAEjLF1ZEy/cEmsqPmks6/PVQREYXRhAAUAAAAAAk5hbWUADQAAAExpbmtEYXRhTGlzdAAQVmVyc2lvbgAAAAAACUxhc3RXcml0ZQATw59KmgEAAAACAP////9wAHAAAAAFX2lkABAAAAAE5QCeOG8elEu4aTVqzZjfwQNEYXRhABYAAAACUGVyc29uYWxJZAABAAAAAAACTmFtZQALAAAAUGVyc29uYWxJZAAQVmVyc2lvbgAAAAAACUxhc3RXcml0ZQAjw59K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DAP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QBAwAAAAMA////////DgAGTGlua0RhdGFMaXN0XzAEAAAAAQAFAAAAAAAFAAAAAgAFAAAAAAD///////8FAAAAAAD///////8FAAAAAAD///////8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853755386576"/>
  <p:tag name="EMPOWERCHARTSPROPERTIES_B_LENGTH" val="24576"/>
  <p:tag name="DOWN_MIGRATION_INITIAL_LAYOUT_REQUIRED" val="9.2.99"/>
  <p:tag name="RUNTIME_ID" val="3f979398-8661-4861-b104-a26e05a77259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gYBAQEBAQEBAQEBAQEBAQMAAAAAAAAAAwAAAAMAAAAA/////wUA2gsAAAAAAAAAAAAAIAD///////////////8AAAD///////////////8DAAAABAD///////8DAAAAAgD///////8DAAAAAgD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GAP///////wUAAAACABAAC+qOJfMdnaZIisqOnqUtlcUEAAAAAAADAAAABAADAAAAAwADAAAAAAD///////8DAAAAAAD///////8DAAAAAAD///////8DAAAAAAD///////8DAAAAAAD///////8DAAEA////////BQAAAAMAEAALqdzL/itChE+RgbJ53fTCDwQAAAABAAMAAAACAAMAAAABAAQAAQD///////8FAAAABAAQAAvoc2nWNSjCQorx3h6hdlHx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6o4l8x2dpkiKyo6epS2VxQREYXRhAAUAAAAAAk5hbWUADQAAAExpbmtEYXRhTGlzdAAQVmVyc2lvbgABAAAACUxhc3RXcml0ZQArOjhXmgEAAAABAP////9hAGEAAAAFX2lkABAAAAAEqdzL/itChE+RgbJ53fTCDwREYXRhAAUAAAAAAk5hbWUADQAAAExpbmtEYXRhTGlzdAAQVmVyc2lvbgAAAAAACUxhc3RXcml0ZQAVOjhXmgEAAAACAP////9wAHAAAAAFX2lkABAAAAAE6HNp1jUowkKK8d4eoXZR8QNEYXRhABYAAAACUGVyc29uYWxJZAABAAAAAAACTmFtZQALAAAAUGVyc29uYWxJZAAQVmVyc2lvbgAAAAAACUxhc3RXcml0ZQBjOjh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iCwAAAAAAAAAAAAAgAf///////////////wAAAP///////////////wUAAAADAP///////wUAAAACAP///////wUAAAACAP///////wUAAAAC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YBAwAAAAIA////////DgAGTGlua0RhdGFMaXN0XzEEAAAAAAAFAAAAAwAFAAAABAAFAAAAAAD///////8FAAAAAAD///////8FAAAAAAD///////8FAAAAAAD///////8FAAAAAAD///////8DAAEBAwAAAAMA////////DgAGTGlua0RhdGFMaXN0XzAEAAAAAQ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966941316179"/>
  <p:tag name="EMPOWERCHARTSPROPERTIES_B_LENGTH" val="24576"/>
  <p:tag name="DOWN_MIGRATION_INITIAL_LAYOUT_REQUIRED" val="9.2.99"/>
  <p:tag name="RUNTIME_ID" val="6fe3af08-feca-4c3d-ad93-92f39aebf15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cBAQEBAQEBAQEBAQEBAQMAAAAAAAAAAwAAAAMAAAAA/////wUACgw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OkiE2n6RZJqhb68IykNDIEAAAAAAADAAAAAAADAAAAAwADAAEA////////BQAAAAMAEAALKG2awsOhZUS1TRjqie6u8AQAAAABAAMAAAACAAMAAAAEAAQAAgD///////8FAAAABAAQAAtENgDu7dfuTKOXmUaAkbq7BAAAAAIAAwAAAAMAAwAAAAEA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k6SITafpFkmqFvrwjKQ0MgREYXRhAAUAAAAAAk5hbWUADQAAAExpbmtEYXRhTGlzdAAQVmVyc2lvbgABAAAACUxhc3RXcml0ZQBSw59KmgEAAAABAP////9hAGEAAAAFX2lkABAAAAAEKG2awsOhZUS1TRjqie6u8AREYXRhAAUAAAAAAk5hbWUADQAAAExpbmtEYXRhTGlzdAAQVmVyc2lvbgAAAAAACUxhc3RXcml0ZQBSw59KmgEAAAACAP////9wAHAAAAAFX2lkABAAAAAERDYA7u3X7kyjl5lGgJG6uwNEYXRhABYAAAACUGVyc29uYWxJZAABAAAAAAACTmFtZQALAAAAUGVyc29uYWxJZAAQVmVyc2lvbgAAAAAACUxhc3RXcml0ZQByw59K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WCwAAAAAAAAAAAAAgAf///////////////wAAAP///////////////wUAAAADAP///////wUAAAAEAP///////wUAAAAEAP///////wUAAAAEAP///////wUAAAAE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cBAwAAAAQA////////DAAGUGVyc29uYWxJZF8wBAAAAAIABQAAAAIABQAAAAEABQAAAAAA////////BQAAAAAA////////BQAAAAAA////////BQAAAAAA////////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853756177503"/>
  <p:tag name="EMPOWERCHARTSPROPERTIES_B_LENGTH" val="24576"/>
  <p:tag name="DOWN_MIGRATION_INITIAL_LAYOUT_REQUIRED" val="9.2.99"/>
  <p:tag name="RUNTIME_ID" val="96b77fea-6e12-44e5-b0bf-521d58ce577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QQBAQEBAQEBAQEBAQEBAQMAAAAAAAAAAwAAAAMAAAAA/////wUAtgsAAAAAAAAAAAAAIAD///////////////8AAAD///////////////8DAAAAAgD///////8DAAAAAgD///////8DAAAAAgD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EAP///////wUAAAACABAAC6dnTFz/JJ1MkH0auBji8kkEAAAAAAADAAAAAAADAAAABAADAAAAAAADAAAABAADAAAAAAADAAAABAADAAAAAAADAAAABAADAAIA////////BQAAAAMAEAALgTdF3tTv2EmL83qKDIBNJgQAAAABAAMAAAAEAAMAAAABAAMAAAAEAP///////wQABQD///////8FAAAABAAQAAulU1LAUJNRSqaJXDJB8fcQBAAAAAIAAwAAAAIAAwAAAAMAAwAAAAIAAwAAAAMAAwAAAAIA////////AwAAAAI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p2dMXP8knUyQfRq4GOLySQREYXRhAAUAAAAAAk5hbWUADQAAAExpbmtEYXRhTGlzdAAQVmVyc2lvbgABAAAACUxhc3RXcml0ZQCyOjhXmgEAAAABAP////9hAGEAAAAFX2lkABAAAAAEgTdF3tTv2EmL83qKDIBNJgREYXRhAAUAAAAAAk5hbWUADQAAAExpbmtEYXRhTGlzdAAQVmVyc2lvbgAAAAAACUxhc3RXcml0ZQCyOjhXmgEAAAACAP////9wAHAAAAAFX2lkABAAAAAEpVNSwFCTUUqmiVwyQfH3EANEYXRhABYAAAACUGVyc29uYWxJZAABAAAAAAACTmFtZQALAAAAUGVyc29uYWxJZAAQVmVyc2lvbgAAAAAACUxhc3RXcml0ZQDROjh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DAP///////wUAAAAD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QBAwAAAAIA////////DgAGTGlua0RhdGFMaXN0XzEEAAAAAAAFAAAAAwAFAAAABAAFAAAAAwD///////8FAAAAAAD///////8FAAAAAAD///////8DAAIBAwAAAAMA////////DgAGTGlua0RhdGFMaXN0XzAEAAAAAQAFAAAAAAAFAAAAAg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966942414023"/>
  <p:tag name="EMPOWERCHARTSPROPERTIES_B_LENGTH" val="24576"/>
  <p:tag name="DOWN_MIGRATION_INITIAL_LAYOUT_REQUIRED" val="9.2.99"/>
  <p:tag name="RUNTIME_ID" val="4751bfbb-ee1f-4f88-b644-d6efe2d857d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5gsAAAAAAAAAAAAAIAD///////////////8AAAD////////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+/VS0yNoKxPqbGM0yUAKNUEAAAAAAADAAAAAAADAAAABAADAAAAAAADAAAAAwADAAAAAAADAAAAAwADAAMA////////BQAAAAMAEAALdJfMxKXRKUe+qp4eSq1lCAQAAAABAAMAAAAEAAMAAAABAAMAAAACAP///////wMAAAACAP///////wQAAQD///////8FAAAABAAQAAu7JixwOSx0Q7vg/O7saqwu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79VLTI2grE+psYzTJQAo1QREYXRhAAUAAAAAAk5hbWUADQAAAExpbmtEYXRhTGlzdAAQVmVyc2lvbgABAAAACUxhc3RXcml0ZQDZXJ9KmgEAAAABAP////9hAGEAAAAFX2lkABAAAAAEdJfMxKXRKUe+qp4eSq1lCAREYXRhAAUAAAAAAk5hbWUADQAAAExpbmtEYXRhTGlzdAAQVmVyc2lvbgAAAAAACUxhc3RXcml0ZQDZXJ9KmgEAAAACAP////9wAHAAAAAFX2lkABAAAAAEuyYscDksdEO74Pzu7GqsLgNEYXRhABYAAAACUGVyc29uYWxJZAABAAAAAAACTmFtZQALAAAAUGVyc29uYWxJZAAQVmVyc2lvbgAAAAAACUxhc3RXcml0ZQD4XJ9K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EEAAAAAAAFAAAAAwAFAAAABAAFAAAAAwD///////8FAAAAAwD///////8DAAMBAwAAAAMA////////DgAGTGlua0RhdGFMaXN0XzAEAAAAAQAFAAAAAAAFAAAAAgAFAAAAAAAFAAAAAg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853493841135"/>
  <p:tag name="EMPOWERCHARTSPROPERTIES_B_LENGTH" val="24576"/>
  <p:tag name="DOWN_MIGRATION_INITIAL_LAYOUT_REQUIRED" val="9.2.99"/>
  <p:tag name="RUNTIME_ID" val="e04a7e50-bb76-44a7-a565-cde563d1c8b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QUBAQEBAQEBAQEBAQEBAQMAAAAAAAAAAwAAAAMAAAAA/////wUA5gsAAAAAAAAAAAAAIAD///////////////8AAAD///////////////8DAAAAAgD///////8DAAAAAwD///////8DAAAAAw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3/U4AVQZ0ZKrJPLl0I8FnsEAAAAAAADAAAAAAADAAAABAADAAUA////////BQAAAAMAEAALbAZ5dNHeg0WUfkBDe1w+qQQAAAABAAMAAAAEAAMAAAABAAMAAAAAAP///////wMAAAAAAP///////wMAAAAAAP///////wMAAAAAAP///////wQAAQD///////8FAAAABAAQAAtoJ5Rar5jfQ6tPWN4iSa0Z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f9TgBVBnRkqsk8uXQjwWewREYXRhAAUAAAAAAk5hbWUADQAAAExpbmtEYXRhTGlzdAAQVmVyc2lvbgAAAAAACUxhc3RXcml0ZQABOzhXmgEAAAABAP////9hAGEAAAAFX2lkABAAAAAEbAZ5dNHeg0WUfkBDe1w+qQREYXRhAAUAAAAAAk5hbWUADQAAAExpbmtEYXRhTGlzdAAQVmVyc2lvbgABAAAACUxhc3RXcml0ZQABOzhXmgEAAAACAP////9wAHAAAAAFX2lkABAAAAAEaCeUWq+Y30OrT1jeIkmtGQNEYXRhABYAAAACUGVyc29uYWxJZAABAAAAAAACTmFtZQALAAAAUGVyc29uYWxJZAAQVmVyc2lvbgAAAAAACUxhc3RXcml0ZQAvOzh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iCwAAAAAAAAAAAAAgAf///////////////wAAAP///////////////wUAAAACAP///////wUAAAADAP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UBAwAAAAMA////////DgAGTGlua0RhdGFMaXN0XzEEAAAAAQAFAAAAAgAFAAAABAAFAAAAAAAFAAAABAAFAAAAAAD///////8FAAAAAAD///////8FAAAAAAD///////8EAAIBAwAAAAQA////////DAAGUGVyc29uYWxJZF8wBAAAAAIABQAAAAM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966943355610"/>
  <p:tag name="EMPOWERCHARTSPROPERTIES_B_LENGTH" val="24576"/>
  <p:tag name="DOWN_MIGRATION_INITIAL_LAYOUT_REQUIRED" val="9.2.99"/>
  <p:tag name="RUNTIME_ID" val="211169a7-6c9d-49ba-9b46-8d7f69e8182b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8gsAAAAAAAAAAAAAIAD///////////////8AAAD///////////////8DAAAABAD///////8DAAAAAg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3hH5payFlhMrGGqO1nDAHMEAAAAAAADAAAABAADAAAAAwADAAAAAAADAAAAAwADAAMA////////BQAAAAMAEAALwl4b8N1MIkaN0wLvn1dDEgQAAAABAAMAAAACAAMAAAABAAMAAAACAP///////wMAAAAAAP///////wQAAQD///////8FAAAABAAQAAtGSlcOTvlhQr9hRs90lMhS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eEfmlrIWWEysYao7WcMAcwREYXRhAAUAAAAAAk5hbWUADQAAAExpbmtEYXRhTGlzdAAQVmVyc2lvbgABAAAACUxhc3RXcml0ZQAXXZ9KmgEAAAABAP////9hAGEAAAAFX2lkABAAAAAEwl4b8N1MIkaN0wLvn1dDEgREYXRhAAUAAAAAAk5hbWUADQAAAExpbmtEYXRhTGlzdAAQVmVyc2lvbgAAAAAACUxhc3RXcml0ZQAXXZ9KmgEAAAACAP////9wAHAAAAAFX2lkABAAAAAERkpXDk75YUK/YUbPdJTIUgNEYXRhABYAAAACUGVyc29uYWxJZAABAAAAAAACTmFtZQALAAAAUGVyc29uYWxJZAAQVmVyc2lvbgAAAAAACUxhc3RXcml0ZQA9XZ9K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EEAAAAAAAFAAAAAwAFAAAABAAFAAAAAwAFAAAABAADAAMBAwAAAAMA////////DgAGTGlua0RhdGFMaXN0XzAEAAAAAQAFAAAAAAAFAAAAAgAFAAAAAAAFAAAAAgAFAAAAAAD///////8EAAIBAwAAAAQA////////DAAGUGVyc29uYWxJZF8wBAAAAAIABQAAAAIABQAAAAEA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853494475660"/>
  <p:tag name="EMPOWERCHARTSPROPERTIES_B_LENGTH" val="24576"/>
  <p:tag name="DOWN_MIGRATION_INITIAL_LAYOUT_REQUIRED" val="9.2.99"/>
  <p:tag name="RUNTIME_ID" val="a09e4a96-b876-4b44-8164-7af4a067cba7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8gsAAAAAAAAAAAAAIAD///////////////8AAAD///////////////8DAAAAAgD///////8DAAAAAg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w+bBBB1txVBv88M5sh8YfEEAAAAAAADAAAAAAADAAAABAADAAAAAAADAAAAAwADAAMA////////BQAAAAMAEAALzTLiNgM9hkGRit3lwnrENAQAAAABAAMAAAAEAAMAAAABAAMAAAACAP///////wMAAAAAAP///////wQAAQD///////8FAAAABAAQAAsvG+Aknh/hR7qk5R3HH5kB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D5sEEHW3FUG/zwzmyHxh8QREYXRhAAUAAAAAAk5hbWUADQAAAExpbmtEYXRhTGlzdAAQVmVyc2lvbgAAAAAACUxhc3RXcml0ZQBfOzhXmgEAAAABAP////9hAGEAAAAFX2lkABAAAAAEzTLiNgM9hkGRit3lwnrENAREYXRhAAUAAAAAAk5hbWUADQAAAExpbmtEYXRhTGlzdAAQVmVyc2lvbgABAAAACUxhc3RXcml0ZQBfOzhXmgEAAAACAP////9wAHAAAAAFX2lkABAAAAAELxvgJJ4f4Ue6pOUdxx+ZAQNEYXRhABYAAAACUGVyc29uYWxJZAABAAAAAAACTmFtZQALAAAAUGVyc29uYWxJZAAQVmVyc2lvbgAAAAAACUxhc3RXcml0ZQBuOzh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CAP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AwADAAMBAwAAAAMA////////DgAGTGlua0RhdGFMaXN0XzEEAAAAAQAFAAAAAgAFAAAABAAFAAAAAgAFAAAABAAFAAAAAAD///////8EAAIBAwAAAAQA////////DAAGUGVyc29uYWxJZF8wBAAAAAIABQAAAAM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966944141226"/>
  <p:tag name="EMPOWERCHARTSPROPERTIES_B_LENGTH" val="24576"/>
  <p:tag name="DOWN_MIGRATION_INITIAL_LAYOUT_REQUIRED" val="9.2.99"/>
  <p:tag name="RUNTIME_ID" val="d16a0bd6-1563-405a-ab05-f77f4051e1de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EBAQEBAQEBAQEBAQEBAQMAAAAAAAAAAwAAAAMAAAAA/////wUACgw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7wdZldptVRJqLuRDRSIEVkEAAAAAAADAAAAAAADAAAAAwADAAEA////////BQAAAAMAEAALiVMHeNa8TESL1b305uVezQQAAAABAAMAAAACAAMAAAAEAAQAAgD///////8FAAAABAAQAAtxkFHnrJSRRpU3w6eBAstYBAAAAAIAAwAAAAMAAwAAAAEA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vB1mV2m1VEmou5ENFIgRWQREYXRhAAUAAAAAAk5hbWUADQAAAExpbmtEYXRhTGlzdAAQVmVyc2lvbgAAAAAACUxhc3RXcml0ZQDeP59KmgEAAAABAP////9hAGEAAAAFX2lkABAAAAAEiVMHeNa8TESL1b305uVezQREYXRhAAUAAAAAAk5hbWUADQAAAExpbmtEYXRhTGlzdAAQVmVyc2lvbgABAAAACUxhc3RXcml0ZQDjP59KmgEAAAACAP////9wAHAAAAAFX2lkABAAAAAEcZBR56yUkUaVN8OngQLLWANEYXRhABYAAAACUGVyc29uYWxJZAABAAAAAAACTmFtZQALAAAAUGVyc29uYWxJZAAQVmVyc2lvbgAAAAAACUxhc3RXcml0ZQDzP59K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eDAAAAAAAAAAAAAAgAf///////////////wAAAP////////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853419550115"/>
  <p:tag name="EMPOWERCHARTSPROPERTIES_B_LENGTH" val="24576"/>
  <p:tag name="DOWN_MIGRATION_INITIAL_LAYOUT_REQUIRED" val="9.2.99"/>
  <p:tag name="RUNTIME_ID" val="41261e55-584e-4587-b7ca-58cef1be6a59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cBAQEBAQEBAQEBAQEBAQMAAAAAAAAAAwAAAAMAAAAA/////wUA8gsAAAAAAAAAAAAAIAD///////////////8AAAD///////////////8DAAAABAD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EAP///////wUAAAACABAAC4ffd6Ddn6VCt7NWDTGnj10EAAAAAAADAAAABAADAAAAAwADAAAAAAD///////8DAAAAAAD///////8DAAAAAAD///////8DAAEA////////BQAAAAMAEAAL3ShsyPMQF0OQqmSpawn3iAQAAAABAAMAAAACAAMAAAABAAQAAQD///////8FAAAABAAQAAvRK72I6TlLRJ6/YZ6tyK16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h993oN2fpUK3s1YNMaePXQREYXRhAAUAAAAAAk5hbWUADQAAAExpbmtEYXRhTGlzdAAQVmVyc2lvbgAAAAAACUxhc3RXcml0ZQCtOzhXmgEAAAABAP////9hAGEAAAAFX2lkABAAAAAE3ShsyPMQF0OQqmSpawn3iAREYXRhAAUAAAAAAk5hbWUADQAAAExpbmtEYXRhTGlzdAAQVmVyc2lvbgABAAAACUxhc3RXcml0ZQCtOzhXmgEAAAACAP////9wAHAAAAAFX2lkABAAAAAE0Su9iOk5S0Sev2GercitegNEYXRhABYAAAACUGVyc29uYWxJZAABAAAAAAACTmFtZQALAAAAUGVyc29uYWxJZAAQVmVyc2lvbgAAAAAACUxhc3RXcml0ZQC9Ozh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CyCwAAAAAAAAAAAAAgAf///////////////wAAAP///////////////wUAAAACAP///////wUAAAACAP///////wUAAAACAP///////wUAAAACAP///////wUAAAAE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QBAwAAAAIA////////DgAGTGlua0RhdGFMaXN0XzAEAAAAAAAFAAAAAAAFAAAAAwAFAAAAAAAFAAAABAAFAAAAAAAFAAAABAAFAAAAAAAFAAAABAADAAEBAwAAAAMA////////DgAGTGlua0RhdGFMaXN0XzEEAAAAAQAFAAAAAgAFAAAABAAEAAcBAwAAAAQA////////DAAGUGVyc29uYWxJZF8wBAAAAAIABQAAAAMABQAAAAEABQAAAAIA////////BQAAAAIA////////BQAAAAIA////////BQAAAAAA////////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966944770023"/>
  <p:tag name="EMPOWERCHARTSPROPERTIES_B_LENGTH" val="24576"/>
  <p:tag name="DOWN_MIGRATION_INITIAL_LAYOUT_REQUIRED" val="9.2.99"/>
  <p:tag name="RUNTIME_ID" val="5fbf39b0-33ef-4894-a3ab-60eeff270a1e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wcBAQEBAQEBAQEBAQEBAQMAAAAAAAAAAwAAAAMAAAAA/////wUAtgsAAAAAAAAAAAAAIAD///////////////8AAAD///////////////8DAAAAAgD///////8DAAAAAgD///////8DAAAAAgD///////8DAAAAAgD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HAP///////wUAAAACABAACxe0cTDtQiZChaiTteM0A5wEAAAAAAADAAAAAAADAAAAAwADAAAAAAADAAAAAwADAAAAAAD///////8DAAAAAAD///////8DAAAAAAD///////8DAAAAAAD///////8DAAAAAAD///////8DAAIA////////BQAAAAMAEAALsWgVgIVNLkKH1CkLhuUXsgQAAAABAAMAAAACAAMAAAAEAAMAAAACAAMAAAAEAAQAAgD///////8FAAAABAAQAAsRpgzNHuZRT7EcpT02QUJuBAAAAAIAAwAAAAMAAwAAAAEAAw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F7RxMO1CJkKFqJO14zQDnAREYXRhAAUAAAAAAk5hbWUADQAAAExpbmtEYXRhTGlzdAAQVmVyc2lvbgAAAAAACUxhc3RXcml0ZQAxQJ9KmgEAAAABAP////9hAGEAAAAFX2lkABAAAAAEsWgVgIVNLkKH1CkLhuUXsgREYXRhAAUAAAAAAk5hbWUADQAAAExpbmtEYXRhTGlzdAAQVmVyc2lvbgABAAAACUxhc3RXcml0ZQAxQJ9KmgEAAAACAP////9wAHAAAAAFX2lkABAAAAAEEaYMzR7mUU+xHKU9NkFCbgNEYXRhABYAAAACUGVyc29uYWxJZAABAAAAAAACTmFtZQALAAAAUGVyc29uYWxJZAAQVmVyc2lvbgAAAAAACUxhc3RXcml0ZQBRQJ9K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CaCwAAAAAAAAAAAAAgAf///////////////wAAAP///////////////wUAAAACAP///////wUAAAACAP///////wUAAAACAP///////wUAAAACAP///////wUAAAAC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cBAwAAAAIA////////DgAGTGlua0RhdGFMaXN0XzAEAAAAAAAFAAAAAAAFAAAAAwAFAAAAAAAFAAAAAwAFAAAAAAAFAAAABAAFAAAAAAAFAAAABAAFAAAAAAAFAAAABAAFAAAAAAD///////8FAAAAAAD///////8DAAIBAwAAAAMA////////DgAGTGlua0RhdGFMaXN0XzEEAAAAAQAFAAAAAgAFAAAABAAFAAAAAgAFAAAABAAEAAUBAwAAAAQA////////DAAGUGVyc29uYWxJZF8wBAAAAAIABQAAAAMABQAAAAEABQAAAAMA////////BQAAAAIA////////BQAAAAIA////////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853420491724"/>
  <p:tag name="EMPOWERCHARTSPROPERTIES_B_LENGTH" val="24576"/>
  <p:tag name="DOWN_MIGRATION_INITIAL_LAYOUT_REQUIRED" val="9.2.99"/>
  <p:tag name="RUNTIME_ID" val="cd018601-4a54-41f7-9c55-2bc181ca79f6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9ORgwN/QqNJoLgl/eB9c60EAAAAAAADAAAAAAADAAAABAADAAAAAAADAAAABAADAAEA////////BQAAAAMAEAALpCLV00Y+FkCIBO5nsYaEqAQAAAABAAMAAAAEAAMAAAABAAQAAgD///////8FAAAABAAQAAu48QUP9ghgR5C3IdAdODEHBAAAAAIAAwAAAAIAAwAAAAMAAw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05GDA39Co0mguCX94H1zrQREYXRhAAUAAAAAAk5hbWUADQAAAExpbmtEYXRhTGlzdAAQVmVyc2lvbgAAAAAACUxhc3RXcml0ZQB2YHhSmgEAAAABAP////9hAGEAAAAFX2lkABAAAAAEpCLV00Y+FkCIBO5nsYaEqAREYXRhAAUAAAAAAk5hbWUADQAAAExpbmtEYXRhTGlzdAAQVmVyc2lvbgABAAAACUxhc3RXcml0ZQCVYHhSmgEAAAACAP////9wAHAAAAAFX2lkABAAAAAEuPEFD/YIYEeQtyHQHTgxBwNEYXRhABYAAAACUGVyc29uYWxJZAABAAAAAAACTmFtZQALAAAAUGVyc29uYWxJZAAQVmVyc2lvbgAAAAAACUxhc3RXcml0ZQDQYHhS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BAADAAEBAwAAAAMA////////DgAGTGlua0RhdGFMaXN0XzEEAAAAAQAFAAAAAgAFAAAABAAEAAIBAwAAAAQA////////DAAGUGVyc29uYWxJZF8wBAAAAAIABQAAAAMABQAAAAEA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170121820931"/>
  <p:tag name="EMPOWERCHARTSPROPERTIES_B_LENGTH" val="24576"/>
  <p:tag name="DOWN_MIGRATION_INITIAL_LAYOUT_REQUIRED" val="9.2.99"/>
  <p:tag name="RUNTIME_ID" val="10c7a1d3-a1f3-4db9-bc79-0d21018e97fe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zwTTQ4u4U1ItUAfHbj2o5sEAAAAAAADAAAAAAADAAAABAADAAIA////////BQAAAAMAEAALtMITzphEPk+zQMBbtzK1uwQAAAABAAMAAAAEAAMAAAABAAMAAAAEAP///////wQAAgD///////8FAAAABAAQAAsaj0c1qv+WQL5mRaP5j+0P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PBNNDi7hTUi1QB8duPajmwREYXRhAAUAAAAAAk5hbWUADQAAAExpbmtEYXRhTGlzdAAQVmVyc2lvbgAAAAAACUxhc3RXcml0ZQDPY3hSmgEAAAABAP////9hAGEAAAAFX2lkABAAAAAEtMITzphEPk+zQMBbtzK1uwREYXRhAAUAAAAAAk5hbWUADQAAAExpbmtEYXRhTGlzdAAQVmVyc2lvbgABAAAACUxhc3RXcml0ZQDPY3hSmgEAAAACAP////9wAHAAAAAFX2lkABAAAAAEGo9HNar/lkC+ZkWj+Y/tDwNEYXRhABYAAAACUGVyc29uYWxJZAABAAAAAAACTmFtZQALAAAAUGVyc29uYWxJZAAQVmVyc2lvbgAAAAAACUxhc3RXcml0ZQDcY3hS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170129839929"/>
  <p:tag name="EMPOWERCHARTSPROPERTIES_B_LENGTH" val="24576"/>
  <p:tag name="DOWN_MIGRATION_INITIAL_LAYOUT_REQUIRED" val="9.2.99"/>
  <p:tag name="RUNTIME_ID" val="7db33210-ce67-4901-9b02-a228fe0a17cd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/vFWX7FxvxGlh7nuZgeZUQEAAAAAAADAAAAAAADAAAABAADAAEA////////BQAAAAMAEAALKZ2Y7jD100WNfJBjlMxa1AQAAAABAAMAAAAEAAMAAAABAAQAAQD///////8FAAAABAAQAAsxAi22J7d1SLkXriE1r+FY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+8VZfsXG/EaWHue5mB5lRAREYXRhAAUAAAAAAk5hbWUADQAAAExpbmtEYXRhTGlzdAAQVmVyc2lvbgAAAAAACUxhc3RXcml0ZQAbPDhXmgEAAAABAP////9hAGEAAAAFX2lkABAAAAAEKZ2Y7jD100WNfJBjlMxa1AREYXRhAAUAAAAAAk5hbWUADQAAAExpbmtEYXRhTGlzdAAQVmVyc2lvbgABAAAACUxhc3RXcml0ZQAbPDhXmgEAAAACAP////9wAHAAAAAFX2lkABAAAAAEMQIttie3dUi5F64hNa/hWANEYXRhABYAAAACUGVyc29uYWxJZAABAAAAAAACTmFtZQALAAAAUGVyc29uYWxJZAAQVmVyc2lvbgAAAAAACUxhc3RXcml0ZQAzPDh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IBAwAAAAQA////////DAAGUGVyc29uYWxJZF8wBAAAAAIABQAAAAM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966945883807"/>
  <p:tag name="EMPOWERCHARTSPROPERTIES_B_LENGTH" val="24576"/>
  <p:tag name="DOWN_MIGRATION_INITIAL_LAYOUT_REQUIRED" val="9.2.99"/>
  <p:tag name="RUNTIME_ID" val="a5ca271c-f344-4601-899c-d659d3cc11cf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1wOZDP+r0BEu5muGfjH1DEEAAAAAAADAAAAAAADAAAABAADAAAAAAD///////8DAAEA////////BQAAAAMAEAAL19BZ40IPIES7yXdh5QSSIQQAAAABAAMAAAAEAAMAAAABAAQAAQD///////8FAAAABAAQAAvJ1alvn+fJTqiO87CWZ4jD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XA5kM/6vQES7ma4Z+MfUMQREYXRhAAUAAAAAAk5hbWUADQAAAExpbmtEYXRhTGlzdAAQVmVyc2lvbgABAAAACUxhc3RXcml0ZQDjaHhSmgEAAAABAP////9hAGEAAAAFX2lkABAAAAAE19BZ40IPIES7yXdh5QSSIQREYXRhAAUAAAAAAk5hbWUADQAAAExpbmtEYXRhTGlzdAAQVmVyc2lvbgAAAAAACUxhc3RXcml0ZQDjaHhSmgEAAAACAP////9wAHAAAAAFX2lkABAAAAAEydWpb5/nyU6ojvOwlmeIwwNEYXRhABYAAAACUGVyc29uYWxJZAABAAAAAAACTmFtZQALAAAAUGVyc29uYWxJZAAQVmVyc2lvbgAAAAAACUxhc3RXcml0ZQD2aHhS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D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EEAAAAAAAFAAAAAwAFAAAABAAFAAAAAAD///////8DAAEBAwAAAAMA////////DgAGTGlua0RhdGFMaXN0XzAEAAAAAQ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170142784898"/>
  <p:tag name="EMPOWERCHARTSPROPERTIES_B_LENGTH" val="24576"/>
  <p:tag name="DOWN_MIGRATION_INITIAL_LAYOUT_REQUIRED" val="9.2.99"/>
  <p:tag name="RUNTIME_ID" val="f357f844-df8d-4744-9bea-43c75496c4a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EBAQEBAQEBAQEBAQEBAQMAAAAAAAAAAwAAAAMAAAAA/////wUA8gsAAAAAAAAAAAAAIAD///////////////8AAAD///////////////8DAAAAAgD///////8DAAAABA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3emFS4UMiJNkpodjAye3fEEAAAAAAADAAAAAAADAAAABAADAAEA////////BQAAAAMAEAALvELESm2ZSE2jIiEFfctKJQQAAAABAAMAAAAEAAMAAAABAAQABAD///////8FAAAABAAQAAvRk9A3EOSPTLeQMBi6u1vzBAAAAAIAAwAAAAIAAwAAAAMAAwAAAAAA////////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d6YVLhQyIk2Smh2MDJ7d8QREYXRhAAUAAAAAAk5hbWUADQAAAExpbmtEYXRhTGlzdAAQVmVyc2lvbgAAAAAACUxhc3RXcml0ZQB6PDhXmgEAAAABAP////9hAGEAAAAFX2lkABAAAAAEvELESm2ZSE2jIiEFfctKJQREYXRhAAUAAAAAAk5hbWUADQAAAExpbmtEYXRhTGlzdAAQVmVyc2lvbgABAAAACUxhc3RXcml0ZQB6PDhXmgEAAAACAP////9wAHAAAAAFX2lkABAAAAAE0ZPQNxDkj0y3kDAYurtb8wNEYXRhABYAAAACUGVyc29uYWxJZAABAAAAAAACTmFtZQALAAAAUGVyc29uYWxJZAAQVmVyc2lvbgAAAAAACUxhc3RXcml0ZQCKPDh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eDAAAAAAAAAAAAAAgAf///////////////wAAAP////////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966946979717"/>
  <p:tag name="EMPOWERCHARTSPROPERTIES_B_LENGTH" val="24576"/>
  <p:tag name="DOWN_MIGRATION_INITIAL_LAYOUT_REQUIRED" val="9.2.99"/>
  <p:tag name="RUNTIME_ID" val="e138f510-e273-4b65-8640-fedf10ce37b3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cBAQEBAQEBAQEBAQEBAQMAAAAAAAAAAwAAAAMAAAAA/////wUACgw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OkiE2n6RZJqhb68IykNDIEAAAAAAADAAAAAAADAAAAAwADAAEA////////BQAAAAMAEAALKG2awsOhZUS1TRjqie6u8AQAAAABAAMAAAACAAMAAAAEAAQAAgD///////8FAAAABAAQAAtENgDu7dfuTKOXmUaAkbq7BAAAAAIAAwAAAAMAAwAAAAEA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k6SITafpFkmqFvrwjKQ0MgREYXRhAAUAAAAAAk5hbWUADQAAAExpbmtEYXRhTGlzdAAQVmVyc2lvbgABAAAACUxhc3RXcml0ZQBSw59KmgEAAAABAP////9hAGEAAAAFX2lkABAAAAAEKG2awsOhZUS1TRjqie6u8AREYXRhAAUAAAAAAk5hbWUADQAAAExpbmtEYXRhTGlzdAAQVmVyc2lvbgAAAAAACUxhc3RXcml0ZQBSw59KmgEAAAACAP////9wAHAAAAAFX2lkABAAAAAERDYA7u3X7kyjl5lGgJG6uwNEYXRhABYAAAACUGVyc29uYWxJZAABAAAAAAACTmFtZQALAAAAUGVyc29uYWxJZAAQVmVyc2lvbgAAAAAACUxhc3RXcml0ZQByw59K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WCwAAAAAAAAAAAAAgAf///////////////wAAAP///////////////wUAAAADAP///////wUAAAAEAP///////wUAAAAEAP///////wUAAAAEAP///////wUAAAAE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cBAwAAAAQA////////DAAGUGVyc29uYWxJZF8wBAAAAAIABQAAAAIABQAAAAEABQAAAAAA////////BQAAAAAA////////BQAAAAAA////////BQAAAAAA////////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853756177503"/>
  <p:tag name="EMPOWERCHARTSPROPERTIES_B_LENGTH" val="24576"/>
  <p:tag name="DOWN_MIGRATION_INITIAL_LAYOUT_REQUIRED" val="9.2.99"/>
  <p:tag name="RUNTIME_ID" val="96b77fea-6e12-44e5-b0bf-521d58ce577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cBAQEBAQEBAQEBAQEBAQMAAAAAAAAAAwAAAAMAAAAA/////wUACgw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OkiE2n6RZJqhb68IykNDIEAAAAAAADAAAAAAADAAAAAwADAAEA////////BQAAAAMAEAALKG2awsOhZUS1TRjqie6u8AQAAAABAAMAAAACAAMAAAAEAAQAAgD///////8FAAAABAAQAAtENgDu7dfuTKOXmUaAkbq7BAAAAAIAAwAAAAMAAwAAAAEA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k6SITafpFkmqFvrwjKQ0MgREYXRhAAUAAAAAAk5hbWUADQAAAExpbmtEYXRhTGlzdAAQVmVyc2lvbgABAAAACUxhc3RXcml0ZQBSw59KmgEAAAABAP////9hAGEAAAAFX2lkABAAAAAEKG2awsOhZUS1TRjqie6u8AREYXRhAAUAAAAAAk5hbWUADQAAAExpbmtEYXRhTGlzdAAQVmVyc2lvbgAAAAAACUxhc3RXcml0ZQBSw59KmgEAAAACAP////9wAHAAAAAFX2lkABAAAAAERDYA7u3X7kyjl5lGgJG6uwNEYXRhABYAAAACUGVyc29uYWxJZAABAAAAAAACTmFtZQALAAAAUGVyc29uYWxJZAAQVmVyc2lvbgAAAAAACUxhc3RXcml0ZQByw59K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WCwAAAAAAAAAAAAAgAf///////////////wAAAP///////////////wUAAAADAP///////wUAAAAEAP///////wUAAAAEAP///////wUAAAAEAP///////wUAAAAE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cBAwAAAAQA////////DAAGUGVyc29uYWxJZF8wBAAAAAIABQAAAAIABQAAAAEABQAAAAAA////////BQAAAAAA////////BQAAAAAA////////BQAAAAAA////////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853756177503"/>
  <p:tag name="EMPOWERCHARTSPROPERTIES_B_LENGTH" val="24576"/>
  <p:tag name="DOWN_MIGRATION_INITIAL_LAYOUT_REQUIRED" val="9.2.99"/>
  <p:tag name="RUNTIME_ID" val="96b77fea-6e12-44e5-b0bf-521d58ce577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QBAQEBAQEBAQEBAQEBAQMAAAAAAAAAAwAAAAMAAAAA/////wUA2gsAAAAAAAAAAAAAIAD///////////////8AAAD///////////////8DAAAAAgD///////8DAAAAAg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5isCnR7B2hCs5qPyyJ+g4EEAAAAAAADAAAAAAADAAAABAADAAAAAAADAAAABAADAAQA////////BQAAAAMAEAALnJBPn53oXE2fhIs2DkNXBAQAAAABAAMAAAAEAAMAAAABAAMAAAAEAP///////wMAAAAAAP///////wMAAAAAAP///////wQAAgD///////8FAAAABAAQAAv8Jjt1HpAkRKusUQHzHJHXBAAAAAIAAwAAAAIAAwAAAAM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mKwKdHsHaEKzmo/LIn6DgQREYXRhAAUAAAAAAk5hbWUADQAAAExpbmtEYXRhTGlzdAAQVmVyc2lvbgABAAAACUxhc3RXcml0ZQAm+s1TmgEAAAABAP////9hAGEAAAAFX2lkABAAAAAEnJBPn53oXE2fhIs2DkNXBAREYXRhAAUAAAAAAk5hbWUADQAAAExpbmtEYXRhTGlzdAAQVmVyc2lvbgAAAAAACUxhc3RXcml0ZQAm+s1TmgEAAAACAP////9wAHAAAAAFX2lkABAAAAAE/CY7dR6QJESrrFEB8xyR1wNEYXRhABYAAAACUGVyc29uYWxJZAABAAAAAAACTmFtZQALAAAAUGVyc29uYWxJZAAQVmVyc2lvbgAAAAAACUxhc3RXcml0ZQBG+s1T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iCwAAAAAAAAAAAAAgAf///////////////wAAAP///////////////wUAAAADAP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EEAAAAAAAFAAAAAwAFAAAABAAFAAAAAwAFAAAABAADAAQBAwAAAAMA////////DgAGTGlua0RhdGFMaXN0XzAEAAAAAQAFAAAAAAAFAAAAAgAFAAAAAAAFAAAAAgAFAAAAAAD///////8FAAAAAAD///////8EAAIBAwAAAAQA////////DAAGUGVyc29uYWxJZF8wBAAAAAIABQAAAAIABQAAAAEA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393992696877"/>
  <p:tag name="EMPOWERCHARTSPROPERTIES_B_LENGTH" val="24576"/>
  <p:tag name="DOWN_MIGRATION_INITIAL_LAYOUT_REQUIRED" val="9.2.99"/>
  <p:tag name="RUNTIME_ID" val="62635472-57d4-45ec-8927-fbabfaf9f307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gIBAQEBAQEBAQEBAQEBAQMAAAAAAAAAAwAAAAMAAAAA/////wUAwgsAAAAAAAAAAAAAIAD///////////////8AAAD///////////////8DAAAAAgD///////8DAAAAAgD///////8DAAAAAgD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GAP///////wUAAAACABAAC7EvTQjCxURChaopyvGgeesEAAAAAAADAAAAAAADAAAAAwADAAAAAAADAAAABAADAAAAAAADAAAABAADAAAAAAD///////8DAAAAAAD///////8DAAAAAAD///////8DAAEA////////BQAAAAMAEAALDcvjmSlBkkqVBPmgIQGAegQAAAABAAMAAAACAAMAAAAEAAQAAwD///////8FAAAABAAQAAtjRATAuG8kTboQGxh0UEsVBAAAAAIAAwAAAAMAAwAAAAEAAwAAAAIA////////Aw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sS9NCMLFREKFqinK8aB56wREYXRhAAUAAAAAAk5hbWUADQAAAExpbmtEYXRhTGlzdAAQVmVyc2lvbgAAAAAACUxhc3RXcml0ZQAVUgtZmgEAAAABAP////9hAGEAAAAFX2lkABAAAAAEDcvjmSlBkkqVBPmgIQGAegREYXRhAAUAAAAAAk5hbWUADQAAAExpbmtEYXRhTGlzdAAQVmVyc2lvbgABAAAACUxhc3RXcml0ZQAlUgtZmgEAAAACAP////9wAHAAAAAFX2lkABAAAAAEY0QEwLhvJE26EBsYdFBLFQNEYXRhABYAAAACUGVyc29uYWxJZAABAAAAAAACTmFtZQALAAAAUGVyc29uYWxJZAAQVmVyc2lvbgAAAAAACUxhc3RXcml0ZQBzUgtZ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IBAwAAAAQA////////DAAGUGVyc29uYWxJZF8wBAAAAAIABQAAAAM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273056032758"/>
  <p:tag name="EMPOWERCHARTSPROPERTIES_B_LENGTH" val="24576"/>
  <p:tag name="DOWN_MIGRATION_INITIAL_LAYOUT_REQUIRED" val="9.2.99"/>
  <p:tag name="RUNTIME_ID" val="ac97cacf-6e95-45a9-97d9-9db612d0a673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QBAQEBAQEBAQEBAQEBAQMAAAAAAAAAAwAAAAMAAAAA/////wUA5gsAAAAAAAAAAAAAIAD///////////////8AAAD///////////////8DAAAAAgD///////8DAAAAAg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1qqjxNetNxPiFG8Drgd2wQEAAAAAAADAAAAAAADAAAABAADAAAAAAADAAAAAwADAAQA////////BQAAAAMAEAALqrq1iGt7u0WQI2motLHmcwQAAAABAAMAAAAEAAMAAAABAAMAAAACAP///////wMAAAAAAP///////wMAAAAAAP///////wQAAQD///////8FAAAABAAQAAtCQd9tWQODRb3blsNJ0l45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WqqPE1603E+IUbwOuB3bBAREYXRhAAUAAAAAAk5hbWUADQAAAExpbmtEYXRhTGlzdAAQVmVyc2lvbgAAAAAACUxhc3RXcml0ZQA+xydYmgEAAAABAP////9hAGEAAAAFX2lkABAAAAAEqrq1iGt7u0WQI2motLHmcwREYXRhAAUAAAAAAk5hbWUADQAAAExpbmtEYXRhTGlzdAAQVmVyc2lvbgABAAAACUxhc3RXcml0ZQA/xydYmgEAAAACAP////9wAHAAAAAFX2lkABAAAAAEQkHfbVkDg0W925bDSdJeOQNEYXRhABYAAAACUGVyc29uYWxJZAABAAAAAAACTmFtZQALAAAAUGVyc29uYWxJZAAQVmVyc2lvbgAAAAAACUxhc3RXcml0ZQBhxydY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iCwAAAAAAAAAAAAAgAf///////////////wAAAP///////////////wUAAAACAP///////wUAAAAC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AwADAAQBAwAAAAMA////////DgAGTGlua0RhdGFMaXN0XzEEAAAAAQAFAAAAAgAFAAAABAAFAAAAAgAFAAAABAAFAAAAAAD///////8FAAAAAAD///////8EAAIBAwAAAAQA////////DAAGUGVyc29uYWxJZF8wBAAAAAIABQAAAAM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123933523384"/>
  <p:tag name="EMPOWERCHARTSPROPERTIES_B_LENGTH" val="24576"/>
  <p:tag name="DOWN_MIGRATION_INITIAL_LAYOUT_REQUIRED" val="9.2.99"/>
  <p:tag name="RUNTIME_ID" val="bbe57c2a-901d-4312-90b8-31290dc270f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YBAQEBAQEBAQEBAQEBAQMAAAAAAAAAAwAAAAMAAAAA/////wUA8gsAAAAAAAAAAAAAIAD///////////////8AAAD///////////////8DAAAABAD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EAP///////wUAAAACABAAC8IxJ5e4dL1Kk2Mg5Z+IHe0EAAAAAAADAAAABAADAAAAAwADAAAAAAD///////8DAAAAAAD///////8DAAAAAAD///////8DAAEA////////BQAAAAMAEAALvz3E0z03+EihEpQe39CqAwQAAAABAAMAAAACAAMAAAABAAQAAQD///////8FAAAABAAQAAtrsQQ6BRTHSLDCzjXDKX4A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wjEnl7h0vUqTYyDln4gd7QREYXRhAAUAAAAAAk5hbWUADQAAAExpbmtEYXRhTGlzdAAQVmVyc2lvbgAAAAAACUxhc3RXcml0ZQARS8tXmgEAAAABAP////9hAGEAAAAFX2lkABAAAAAEvz3E0z03+EihEpQe39CqAwREYXRhAAUAAAAAAk5hbWUADQAAAExpbmtEYXRhTGlzdAAQVmVyc2lvbgABAAAACUxhc3RXcml0ZQBfS8tXmgEAAAACAP////9wAHAAAAAFX2lkABAAAAAEa7EEOgUUx0iwws41wyl+AANEYXRhABYAAAACUGVyc29uYWxJZAABAAAAAAACTmFtZQALAAAAUGVyc29uYWxJZAAQVmVyc2lvbgAAAAAACUxhc3RXcml0ZQApTM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iCwAAAAAAAAAAAAAgAf///////////////wAAAP///////////////wUAAAACAP///////wUAAAAEAP///////wUAAAAEAP///////wUAAAAE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YBAwAAAAQA////////DAAGUGVyc29uYWxJZF8wBAAAAAIABQAAAAMABQAAAAEABQAAAAAA////////BQAAAAAA////////BQAAAAAA////////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25133170"/>
  <p:tag name="EMPOWERCHARTSPROPERTIES_B_LENGTH" val="24576"/>
  <p:tag name="DOWN_MIGRATION_INITIAL_LAYOUT_REQUIRED" val="9.2.99"/>
  <p:tag name="RUNTIME_ID" val="df53ceab-a680-4adb-beef-0519aef236a6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gEBAQEBAQEBAQEBAQEBAQMAAAAAAAAAAwAAAAMAAAAA/////wUA2gsAAAAAAAAAAAAAIAD///////////////8AAAD///////////////8DAAAABAD///////8DAAAABAD///////8DAAAABAD///////8DAAAABA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2oUGIO00ptDsy97YA4K9CYEAAAAAAADAAAABAADAAAAAwADAAEA////////BQAAAAMAEAALMVEpyRXxpkyeWdS19JDuNgQAAAABAAMAAAACAAMAAAABAAQABgD///////8FAAAABAAQAAuJ3XkWewrgRZlHF1rzbrozBAAAAAIAAwAAAAAAAwAAAAIAAwAAAAAA////////AwAAAAAA////////AwAAAAAA////////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ahQYg7TSm0OzL3tgDgr0JgREYXRhAAUAAAAAAk5hbWUADQAAAExpbmtEYXRhTGlzdAAQVmVyc2lvbgAAAAAACUxhc3RXcml0ZQBtTctXmgEAAAABAP////9hAGEAAAAFX2lkABAAAAAEMVEpyRXxpkyeWdS19JDuNgREYXRhAAUAAAAAAk5hbWUADQAAAExpbmtEYXRhTGlzdAAQVmVyc2lvbgABAAAACUxhc3RXcml0ZQBvTctXmgEAAAACAP////9wAHAAAAAFX2lkABAAAAAEid15FnsK4EWZRxda8266MwNEYXRhABYAAAACUGVyc29uYWxJZAABAAAAAAACTmFtZQALAAAAUGVyc29uYWxJZAAQVmVyc2lvbgAAAAAACUxhc3RXcml0ZQCaTc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eDAAAAAAAAAAAAAAgAf///////////////wAAAP////////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28479818"/>
  <p:tag name="EMPOWERCHARTSPROPERTIES_B_LENGTH" val="24576"/>
  <p:tag name="DOWN_MIGRATION_INITIAL_LAYOUT_REQUIRED" val="9.2.99"/>
  <p:tag name="RUNTIME_ID" val="3bb07f45-1fd7-403c-91b1-62e1a6b4de97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+AWYYAWOiJKtywZpztUMfAEAAAAAAADAAAAAAADAAAAAwADAAEA////////BQAAAAMAEAALw7uYqjSTJ0i4aw2er7c8owQAAAABAAMAAAACAAMAAAAEAAQAAQD///////8FAAAABAAQAAtlU/fe0/hxQboKno1AOqSK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4BZhgBY6Ikq3LBmnO1Qx8AREYXRhAAUAAAAAAk5hbWUADQAAAExpbmtEYXRhTGlzdAAQVmVyc2lvbgABAAAACUxhc3RXcml0ZQCNTstXmgEAAAABAP////9hAGEAAAAFX2lkABAAAAAEw7uYqjSTJ0i4aw2er7c8owREYXRhAAUAAAAAAk5hbWUADQAAAExpbmtEYXRhTGlzdAAQVmVyc2lvbgAAAAAACUxhc3RXcml0ZQCLTstXmgEAAAACAP////9wAHAAAAAFX2lkABAAAAAEZVP33tP4cUG6Cp6NQDqkigNEYXRhABYAAAACUGVyc29uYWxJZAABAAAAAAACTmFtZQALAAAAUGVyc29uYWxJZAAQVmVyc2lvbgAAAAAACUxhc3RXcml0ZQCrTs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D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IBAwAAAAQA////////DAAGUGVyc29uYWxJZF8wBAAAAAIABQAAAAI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31260247"/>
  <p:tag name="EMPOWERCHARTSPROPERTIES_B_LENGTH" val="24576"/>
  <p:tag name="DOWN_MIGRATION_INITIAL_LAYOUT_REQUIRED" val="9.2.99"/>
  <p:tag name="RUNTIME_ID" val="c02c4017-746c-4cb8-b563-bc32264aeca8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AMBAQEBAQEBAQEBAQEBAQMAAAAAAAAAAwAAAAMAAAAA/////wUA2gsAAAAAAAAAAAAAIAD///////////////8AAAD///////////////8DAAAAAgD///////8DAAAAAwD///////8DAAAAAw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8/+nCp6Z+1Elun0M/KPtlQEAAAAAAADAAAAAAADAAAAAwADAAMA////////BQAAAAMAEAALNTjLdN3wDUiGkTNmyymzYAQAAAABAAMAAAACAAMAAAAEAAMAAAAAAAMAAAAEAAMAAAAAAAMAAAAEAAQABAD///////8FAAAABAAQAAuhkgbSNOacSI53SxErfsE/BAAAAAIAAwAAAAMAAwAAAAEAAwAAAAMA////////AwAAAAM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z/6cKnpn7USW6fQz8o+2VAREYXRhAAUAAAAAAk5hbWUADQAAAExpbmtEYXRhTGlzdAAQVmVyc2lvbgABAAAACUxhc3RXcml0ZQDbTstXmgEAAAABAP////9hAGEAAAAFX2lkABAAAAAENTjLdN3wDUiGkTNmyymzYAREYXRhAAUAAAAAAk5hbWUADQAAAExpbmtEYXRhTGlzdAAQVmVyc2lvbgAAAAAACUxhc3RXcml0ZQDbTstXmgEAAAACAP////9wAHAAAAAFX2lkABAAAAAEoZIG0jTmnEiOd0sRK37BPwNEYXRhABYAAAACUGVyc29uYWxJZAABAAAAAAACTmFtZQALAAAAUGVyc29uYWxJZAAQVmVyc2lvbgAAAAAACUxhc3RXcml0ZQD0Ts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MBAwAAAAMA////////DgAGTGlua0RhdGFMaXN0XzAEAAAAAQAFAAAAAAAFAAAAAgAFAAAAAAD///////8FAAAAAAD///////8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31954567"/>
  <p:tag name="EMPOWERCHARTSPROPERTIES_B_LENGTH" val="24576"/>
  <p:tag name="DOWN_MIGRATION_INITIAL_LAYOUT_REQUIRED" val="9.2.99"/>
  <p:tag name="RUNTIME_ID" val="3ef55baa-f532-4ca8-86d2-5f7e0c743994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gYBAQEBAQEBAQEBAQEBAQMAAAAAAAAAAwAAAAMAAAAA/////wUA2gsAAAAAAAAAAAAAIAD///////////////8AAAD///////////////8DAAAABAD///////8DAAAAAgD///////8DAAAAAgD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GAP///////wUAAAACABAACwTgyKGFZHBDn5aZ4Q7f5h8EAAAAAAADAAAABAADAAAAAwADAAAAAAD///////8DAAAAAAD///////8DAAAAAAD///////8DAAAAAAD///////8DAAAAAAD///////8DAAEA////////BQAAAAMAEAALG3wFpx25RkukuHGDgBCMegQAAAABAAMAAAACAAMAAAABAAQAAQD///////8FAAAABAAQAAsBt7pvFyuZSrVU9T2bHbMC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BODIoYVkcEOflpnhDt/mHwREYXRhAAUAAAAAAk5hbWUADQAAAExpbmtEYXRhTGlzdAAQVmVyc2lvbgAAAAAACUxhc3RXcml0ZQAlT8tXmgEAAAABAP////9hAGEAAAAFX2lkABAAAAAEG3wFpx25RkukuHGDgBCMegREYXRhAAUAAAAAAk5hbWUADQAAAExpbmtEYXRhTGlzdAAQVmVyc2lvbgABAAAACUxhc3RXcml0ZQAlT8tXmgEAAAACAP////9wAHAAAAAFX2lkABAAAAAEAbe6bxcrmUq1VPU9mx2zAgNEYXRhABYAAAACUGVyc29uYWxJZAABAAAAAAACTmFtZQALAAAAUGVyc29uYWxJZAAQVmVyc2lvbgAAAAAACUxhc3RXcml0ZQBHT8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iCwAAAAAAAAAAAAAgAf///////////////wAAAP///////////////wUAAAACAP///////wUAAAACAP///////wUAAAACAP///////wUAAAAC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YBAwAAAAIA////////DgAGTGlua0RhdGFMaXN0XzAEAAAAAAAFAAAAAAAFAAAAAwAFAAAAAAD///////8FAAAAAAD///////8FAAAAAAD///////8FAAAAAAD///////8FAAAAAAD///////8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32773648"/>
  <p:tag name="EMPOWERCHARTSPROPERTIES_B_LENGTH" val="24576"/>
  <p:tag name="DOWN_MIGRATION_INITIAL_LAYOUT_REQUIRED" val="9.2.99"/>
  <p:tag name="RUNTIME_ID" val="d740c7bb-27a7-4730-8238-c5c6b988a38d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EBAQEBAQEBAQEBAQEBAQMAAAAAAAAAAwAAAAMAAAAA/////wUA/gsAAAAAAAAAAAAAIAD///////////////8AAAD///////////////8DAAAAAg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1vcnkmoSOlFpqlkvRi2kZoEAAAAAAADAAAAAAADAAAABAADAAEA////////BQAAAAMAEAAL1uL9/Lga8UOaZ4ilyuYClgQAAAABAAMAAAAEAAMAAAABAAQAAwD///////8FAAAABAAQAAsIbtnDB3vGSovLOhq6215lBAAAAAIAAwAAAAIAAwAAAAMA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W9yeSahI6UWmqWS9GLaRmgREYXRhAAUAAAAAAk5hbWUADQAAAExpbmtEYXRhTGlzdAAQVmVyc2lvbgAAAAAACUxhc3RXcml0ZQB6T8tXmgEAAAABAP////9hAGEAAAAFX2lkABAAAAAE1uL9/Lga8UOaZ4ilyuYClgREYXRhAAUAAAAAAk5hbWUADQAAAExpbmtEYXRhTGlzdAAQVmVyc2lvbgABAAAACUxhc3RXcml0ZQB8T8tXmgEAAAACAP////9wAHAAAAAFX2lkABAAAAAECG7Zwwd7xkqLyzoautteZQNEYXRhABYAAAACUGVyc29uYWxJZAABAAAAAAACTmFtZQALAAAAUGVyc29uYWxJZAAQVmVyc2lvbgAAAAAACUxhc3RXcml0ZQCeT8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eDAAAAAAAAAAAAAAgAf///////////////wAAAP////////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33809440"/>
  <p:tag name="EMPOWERCHARTSPROPERTIES_B_LENGTH" val="24576"/>
  <p:tag name="DOWN_MIGRATION_INITIAL_LAYOUT_REQUIRED" val="9.2.99"/>
  <p:tag name="RUNTIME_ID" val="d8f85ded-0263-48e2-9ad4-d5bc440691f2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8gsAAAAAAAAAAAAAIAD///////////////8AAAD///////////////8DAAAAAgD///////8DAAAAAw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66HpSLYbkFAr4FX098ChJ8EAAAAAAADAAAAAAADAAAAAwADAAIA////////BQAAAAMAEAALXGzJRlKz+k2R2qYM2wpdZQQAAAABAAMAAAACAAMAAAAEAAMAAAAAAAMAAAAEAAQAAwD///////8FAAAABAAQAAsPacj/3HzVTbKD2DZDyZEPBAAAAAIAAwAAAAMAAwAAAAEAAwAAAAM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roelIthuQUCvgVfT3wKEnwREYXRhAAUAAAAAAk5hbWUADQAAAExpbmtEYXRhTGlzdAAQVmVyc2lvbgABAAAACUxhc3RXcml0ZQDrT8tXmgEAAAABAP////9hAGEAAAAFX2lkABAAAAAEXGzJRlKz+k2R2qYM2wpdZQREYXRhAAUAAAAAAk5hbWUADQAAAExpbmtEYXRhTGlzdAAQVmVyc2lvbgAAAAAACUxhc3RXcml0ZQDqT8tXmgEAAAACAP////9wAHAAAAAFX2lkABAAAAAED2nI/9x81U2yg9g2Q8mRDwNEYXRhABYAAAACUGVyc29uYWxJZAABAAAAAAACTmFtZQALAAAAUGVyc29uYWxJZAAQVmVyc2lvbgAAAAAACUxhc3RXcml0ZQAWUM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DAP///////wUAAAAD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IBAwAAAAMA////////DgAGTGlua0RhdGFMaXN0XzAEAAAAAQAFAAAAAAAFAAAAAgAFAAAAAAAFAAAABAAEAAMBAwAAAAQA////////DAAGUGVyc29uYWxJZF8wBAAAAAIABQAAAAIABQAAAAEABQAAAAM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34875071"/>
  <p:tag name="EMPOWERCHARTSPROPERTIES_B_LENGTH" val="24576"/>
  <p:tag name="DOWN_MIGRATION_INITIAL_LAYOUT_REQUIRED" val="9.2.99"/>
  <p:tag name="RUNTIME_ID" val="b2ca5c94-f8e4-42bb-a28c-2b4c0789499c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4m8OxUEfmNLhpCHIqIgohIEAAAAAAADAAAAAAADAAAABAADAAAAAAD///////8DAAEA////////BQAAAAMAEAAL0Y+OTLN49kqYO7Ofb5TeLgQAAAABAAMAAAAEAAMAAAABAAQAAQD///////8FAAAABAAQAAt9hApBk/eXRbQL/eASPmF2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ibw7FQR+Y0uGkIcioiCiEgREYXRhAAUAAAAAAk5hbWUADQAAAExpbmtEYXRhTGlzdAAQVmVyc2lvbgABAAAACUxhc3RXcml0ZQBKUMtXmgEAAAABAP////9hAGEAAAAFX2lkABAAAAAE0Y+OTLN49kqYO7Ofb5TeLgREYXRhAAUAAAAAAk5hbWUADQAAAExpbmtEYXRhTGlzdAAQVmVyc2lvbgAAAAAACUxhc3RXcml0ZQBJUMtXmgEAAAACAP////9wAHAAAAAFX2lkABAAAAAEfYQKQZP3l0W0C/3gEj5hdgNEYXRhABYAAAACUGVyc29uYWxJZAABAAAAAAACTmFtZQALAAAAUGVyc29uYWxJZAAQVmVyc2lvbgAAAAAACUxhc3RXcml0ZQBvUM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D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EEAAAAAAAFAAAAAwAFAAAABAAFAAAAAAAFAAAABAADAAEBAwAAAAMA////////DgAGTGlua0RhdGFMaXN0XzAEAAAAAQAFAAAAAAAFAAAAAgAEAAIBAwAAAAQA////////DAAGUGVyc29uYWxJZF8wBAAAAAIABQAAAAIABQAAAAEA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35786017"/>
  <p:tag name="EMPOWERCHARTSPROPERTIES_B_LENGTH" val="24576"/>
  <p:tag name="DOWN_MIGRATION_INITIAL_LAYOUT_REQUIRED" val="9.2.99"/>
  <p:tag name="RUNTIME_ID" val="d3ffbffa-a2d3-492a-b5bd-1fd1e90f11e7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/DDx94pbXFAkAo8fBiFzDwEAAAAAAADAAAAAAADAAAABAADAAIA////////BQAAAAMAEAALXs886ooJFU60QHdek6MZGwQAAAABAAMAAAAEAAMAAAABAAMAAAAAAP///////wQAAQD///////8FAAAABAAQAAuUu6LfFo3fSp+M5J9zOMOu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8MPH3iltcUCQCjx8GIXMPAREYXRhAAUAAAAAAk5hbWUADQAAAExpbmtEYXRhTGlzdAAQVmVyc2lvbgAAAAAACUxhc3RXcml0ZQCfUMtXmgEAAAABAP////9hAGEAAAAFX2lkABAAAAAEXs886ooJFU60QHdek6MZGwREYXRhAAUAAAAAAk5hbWUADQAAAExpbmtEYXRhTGlzdAAQVmVyc2lvbgABAAAACUxhc3RXcml0ZQCgUMtXmgEAAAACAP////9wAHAAAAAFX2lkABAAAAAElLui3xaN30qfjOSfczjDrgNEYXRhABYAAAACUGVyc29uYWxJZAABAAAAAAACTmFtZQALAAAAUGVyc29uYWxJZAAQVmVyc2lvbgAAAAAACUxhc3RXcml0ZQDFUM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IBAwAAAAMA////////DgAGTGlua0RhdGFMaXN0XzEEAAAAAQAFAAAAAgAFAAAABAAFAAAAAAD///////8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36611512"/>
  <p:tag name="EMPOWERCHARTSPROPERTIES_B_LENGTH" val="24576"/>
  <p:tag name="DOWN_MIGRATION_INITIAL_LAYOUT_REQUIRED" val="9.2.99"/>
  <p:tag name="RUNTIME_ID" val="9f810e0e-b8f7-4072-8e77-4c283e2a5763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8gsAAAAAAAAAAAAAIAD///////////////8AAAD///////////////8DAAAAAgD///////8DAAAABA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+qwFSXYla9AjPL4X14Oz7EEAAAAAAADAAAAAAADAAAABAADAAMA////////BQAAAAMAEAALi24Nnjc42kGlIiULe9DPdQQAAAABAAMAAAAEAAMAAAABAAMAAAAEAP///////wMAAAAAAP///////wQAAgD///////8FAAAABAAQAAs1LPFS+GysQ5R/7lQNP0d6BAAAAAIAAwAAAAIAAwAAAAM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6rAVJdiVr0CM8vhfXg7PsQREYXRhAAUAAAAAAk5hbWUADQAAAExpbmtEYXRhTGlzdAAQVmVyc2lvbgAAAAAACUxhc3RXcml0ZQDxUMtXmgEAAAABAP////9hAGEAAAAFX2lkABAAAAAEi24Nnjc42kGlIiULe9DPdQREYXRhAAUAAAAAAk5hbWUADQAAAExpbmtEYXRhTGlzdAAQVmVyc2lvbgABAAAACUxhc3RXcml0ZQDzUMtXmgEAAAACAP////9wAHAAAAAFX2lkABAAAAAENSzxUvhsrEOUf+5UDT9HegNEYXRhABYAAAACUGVyc29uYWxJZAABAAAAAAACTmFtZQALAAAAUGVyc29uYWxJZAAQVmVyc2lvbgAAAAAACUxhc3RXcml0ZQA0Uc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C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MBAwAAAAMA////////DgAGTGlua0RhdGFMaXN0XzEEAAAAAQAFAAAAAgAFAAAABAAFAAAAAAAFAAAABAAFAAAAAAD///////8EAAIBAwAAAAQA////////DAAGUGVyc29uYWxJZF8wBAAAAAIABQAAAAM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37755679"/>
  <p:tag name="EMPOWERCHARTSPROPERTIES_B_LENGTH" val="24576"/>
  <p:tag name="DOWN_MIGRATION_INITIAL_LAYOUT_REQUIRED" val="9.2.99"/>
  <p:tag name="RUNTIME_ID" val="db885b5d-5c29-46ee-a695-0539e7e32cda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MBAQEBAQEBAQEBAQEBAQMAAAAAAAAAAwAAAAMAAAAA/////wUAFgwAAAAAAAAAAAAAIAD///////////////8AAAD////////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8sBLHyhDodPjd4OzarR4LoEAAAAAAADAAAABAADAAAAAwADAAEA////////BQAAAAMAEAALcGbU9igMZEa9MHgNC9RYDQQAAAABAAMAAAACAAMAAAABAAQAAQD///////8FAAAABAAQAAuu3utSCSvCQaDaEM8HtBU1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ywEsfKEOh0+N3g7NqtHgugREYXRhAAUAAAAAAk5hbWUADQAAAExpbmtEYXRhTGlzdAAQVmVyc2lvbgABAAAACUxhc3RXcml0ZQB7UctXmgEAAAABAP////9hAGEAAAAFX2lkABAAAAAEcGbU9igMZEa9MHgNC9RYDQREYXRhAAUAAAAAAk5hbWUADQAAAExpbmtEYXRhTGlzdAAQVmVyc2lvbgAAAAAACUxhc3RXcml0ZQBsUctXmgEAAAACAP////9wAHAAAAAFX2lkABAAAAAErt7rUgkrwkGg2hDPB7QVNQNEYXRhABYAAAACUGVyc29uYWxJZAABAAAAAAACTmFtZQALAAAAUGVyc29uYWxJZAAQVmVyc2lvbgAAAAAACUxhc3RXcml0ZQCiUc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D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MBAwAAAAQA////////DAAGUGVyc29uYWxJZF8wBAAAAAIABQAAAAIABQAAAAEA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38811143"/>
  <p:tag name="EMPOWERCHARTSPROPERTIES_B_LENGTH" val="24576"/>
  <p:tag name="DOWN_MIGRATION_INITIAL_LAYOUT_REQUIRED" val="9.2.99"/>
  <p:tag name="RUNTIME_ID" val="0d59dfb9-deec-4617-9ae9-23332b995c9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2gsAAAAAAAAAAAAAIAD///////////////8AAAD///////////////8DAAAABAD///////8DAAAABA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xdLTXVbOC5OgcrL997zYIwEAAAAAAADAAAABAADAAAAAwADAAAABAADAAAAAwADAAAAAAADAAAAAwADAAMA////////BQAAAAMAEAALD+wOxiiP20Swl/hRvFOvGgQAAAABAAMAAAACAAMAAAABAAMAAAACAP///////wMAAAACAP///////wQAAgD///////8FAAAABAAQAAuX9uce4sT6QK0qJF3fOSj5BAAAAAIAAwAAAAAAAw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F0tNdVs4Lk6Bysv33vNgjAREYXRhAAUAAAAAAk5hbWUADQAAAExpbmtEYXRhTGlzdAAQVmVyc2lvbgABAAAACUxhc3RXcml0ZQDUUctXmgEAAAABAP////9hAGEAAAAFX2lkABAAAAAED+wOxiiP20Swl/hRvFOvGgREYXRhAAUAAAAAAk5hbWUADQAAAExpbmtEYXRhTGlzdAAQVmVyc2lvbgAAAAAACUxhc3RXcml0ZQDUUctXmgEAAAACAP////9wAHAAAAAFX2lkABAAAAAEl/bnHuLE+kCtKiRd3zko+QNEYXRhABYAAAACUGVyc29uYWxJZAABAAAAAAACTmFtZQALAAAAUGVyc29uYWxJZAAQVmVyc2lvbgAAAAAACUxhc3RXcml0ZQDyUc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EEAAAAAAAFAAAAAwAFAAAABAAFAAAAAwD///////8FAAAAAwD///////8DAAMBAwAAAAMA////////DgAGTGlua0RhdGFMaXN0XzAEAAAAAQAFAAAAAAAFAAAAAgAFAAAAAAAFAAAAAg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39635469"/>
  <p:tag name="EMPOWERCHARTSPROPERTIES_B_LENGTH" val="24576"/>
  <p:tag name="DOWN_MIGRATION_INITIAL_LAYOUT_REQUIRED" val="9.2.99"/>
  <p:tag name="RUNTIME_ID" val="8dee92db-da3d-4b78-8476-6aa9ce201838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5gsAAAAAAAAAAAAAIAD///////////////8AAAD////////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/azF5d98ONPt+W0LG8EhcQEAAAAAAADAAAAAAADAAAAAwADAAAAAAADAAAAAwADAAAAAAADAAAAAwADAAMA////////BQAAAAMAEAALng/3n3AyAkWwPD9f+QBXXAQAAAABAAMAAAACAAMAAAAEAAMAAAACAP///////wMAAAACAP///////wQAAQD///////8FAAAABAAQAAudA0jkZVYkTIZsBIs7fC7c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9rMXl33w40+35bQsbwSFxAREYXRhAAUAAAAAAk5hbWUADQAAAExpbmtEYXRhTGlzdAAQVmVyc2lvbgAAAAAACUxhc3RXcml0ZQAoUstXmgEAAAABAP////9hAGEAAAAFX2lkABAAAAAEng/3n3AyAkWwPD9f+QBXXAREYXRhAAUAAAAAAk5hbWUADQAAAExpbmtEYXRhTGlzdAAQVmVyc2lvbgABAAAACUxhc3RXcml0ZQAtUstXmgEAAAACAP////9wAHAAAAAFX2lkABAAAAAEnQNI5GVWJEyGbASLO3wu3ANEYXRhABYAAAACUGVyc29uYWxJZAABAAAAAAACTmFtZQALAAAAUGVyc29uYWxJZAAQVmVyc2lvbgAAAAAACUxhc3RXcml0ZQCEUs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WCwAAAAAAAAAAAAAgAf///////////////wAAAP///////////////wUAAAAC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AEAAAAAAAFAAAAAAAFAAAAAwAFAAAAAAAFAAAAAwAFAAAAAAAFAAAAAwADAAMBAwAAAAMA////////DgAGTGlua0RhdGFMaXN0XzEEAAAAAQAFAAAAAgAFAAAABAAFAAAAAgAFAAAABAAFAAAAAgAFAAAABAAEAAMBAwAAAAQA////////DAAGUGVyc29uYWxJZF8wBAAAAAIABQAAAAMABQAAAAEABQAAAAMA////////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41390882"/>
  <p:tag name="EMPOWERCHARTSPROPERTIES_B_LENGTH" val="24576"/>
  <p:tag name="DOWN_MIGRATION_INITIAL_LAYOUT_REQUIRED" val="9.2.99"/>
  <p:tag name="RUNTIME_ID" val="344410c3-cc5a-4d2b-9511-3c9551feb4d7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QUBAQEBAQEBAQEBAQEBAQMAAAAAAAAAAwAAAAMAAAAA/////wUAwgsAAAAAAAAAAAAAIAD///////////////8AAAD///////////////8DAAAABAD///////8DAAAABAD///////8DAAAAAg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7X7g3ZCWfRLn0IoCzANnQ4EAAAAAAADAAAABAADAAAAAwADAAAABAADAAAAAwADAAAAAAADAAAAAwADAAUA////////BQAAAAMAEAALydKZhzjao0OmnHgSVqr/DwQAAAABAAMAAAACAAMAAAABAAMAAAACAP///////wMAAAACAP///////wMAAAAAAP///////wMAAAAAAP///////wQAAgD///////8FAAAABAAQAAtpSBFtOaeuQJUlxzOngLubBAAAAAIAAwAAAAAAAw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tfuDdkJZ9EufQigLMA2dDgREYXRhAAUAAAAAAk5hbWUADQAAAExpbmtEYXRhTGlzdAAQVmVyc2lvbgAAAAAACUxhc3RXcml0ZQDRUstXmgEAAAABAP////9hAGEAAAAFX2lkABAAAAAEydKZhzjao0OmnHgSVqr/DwREYXRhAAUAAAAAAk5hbWUADQAAAExpbmtEYXRhTGlzdAAQVmVyc2lvbgABAAAACUxhc3RXcml0ZQDSUstXmgEAAAACAP////9wAHAAAAAFX2lkABAAAAAEaUgRbTmnrkCVJcczp4C7mwNEYXRhABYAAAACUGVyc29uYWxJZAABAAAAAAACTmFtZQALAAAAUGVyc29uYWxJZAAQVmVyc2lvbgAAAAAACUxhc3RXcml0ZQAQU8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KCwAAAAAAAAAAAAAgAf///////////////wAAAP///////////////wUAAAACAP///////wUAAAACAP///////wUAAAAC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AEAAAAAAAFAAAAAAAFAAAAAwAFAAAAAAAFAAAAAwAFAAAAAAAFAAAAAwADAAUBAwAAAAMA////////DgAGTGlua0RhdGFMaXN0XzEEAAAAAQAFAAAAAgAFAAAABAAFAAAAAgAFAAAABAAFAAAAAgD///////8FAAAAAAD///////8FAAAAAAD///////8EAAIBAwAAAAQA////////DAAGUGVyc29uYWxJZF8wBAAAAAIABQAAAAM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42691906"/>
  <p:tag name="EMPOWERCHARTSPROPERTIES_B_LENGTH" val="24576"/>
  <p:tag name="DOWN_MIGRATION_INITIAL_LAYOUT_REQUIRED" val="9.2.99"/>
  <p:tag name="RUNTIME_ID" val="1e3604c6-ec13-4314-85e7-861886bf2d9f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2bWy0ybsfZEtkAVcFZ1fTwEAAAAAAADAAAAAAADAAAAAwADAAAAAAADAAAAAwADAAIA////////BQAAAAMAEAALM7M3v97ySkGbl+iG7aeAhAQAAAABAAMAAAACAAMAAAAEAAMAAAACAP///////wQAAQD///////8FAAAABAAQAAvDCPHru9JlQJfqKPRIsYy6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ZtbLTJux9kS2QBVwVnV9PAREYXRhAAUAAAAAAk5hbWUADQAAAExpbmtEYXRhTGlzdAAQVmVyc2lvbgABAAAACUxhc3RXcml0ZQB3U8tXmgEAAAABAP////9hAGEAAAAFX2lkABAAAAAEM7M3v97ySkGbl+iG7aeAhAREYXRhAAUAAAAAAk5hbWUADQAAAExpbmtEYXRhTGlzdAAQVmVyc2lvbgAAAAAACUxhc3RXcml0ZQB0U8tXmgEAAAACAP////9wAHAAAAAFX2lkABAAAAAEwwjx67vSZUCX6ij0SLGMugNEYXRhABYAAAACUGVyc29uYWxJZAABAAAAAAACTmFtZQALAAAAUGVyc29uYWxJZAAQVmVyc2lvbgAAAAAACUxhc3RXcml0ZQC1U8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EEAAAAAAAFAAAAAwAFAAAABAAFAAAAAwD///////8DAAIBAwAAAAMA////////DgAGTGlua0RhdGFMaXN0XzAEAAAAAQAFAAAAAAAFAAAAAg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44309265"/>
  <p:tag name="EMPOWERCHARTSPROPERTIES_B_LENGTH" val="24576"/>
  <p:tag name="DOWN_MIGRATION_INITIAL_LAYOUT_REQUIRED" val="9.2.99"/>
  <p:tag name="RUNTIME_ID" val="c0470004-56b9-49cf-a788-05f28b85d35c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UBAQEBAQEBAQEBAQEBAQMAAAAAAAAAAwAAAAMAAAAA/////wUA/gsAAAAAAAAAAAAAIAD///////////////8AAAD///////////////8DAAAABA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xPUwSmg5zlIhG0lqoOuOhgEAAAAAAADAAAABAADAAAAAwADAAEA////////BQAAAAMAEAALtZklv4RjhkSnFI8IQq5vhwQAAAABAAMAAAACAAMAAAABAAQAAwD///////8FAAAABAAQAAutG7QVXAUwSr/WA9+z7eRLBAAAAAIAAwAAAAAAAwAAAAIA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E9TBKaDnOUiEbSWqg646GAREYXRhAAUAAAAAAk5hbWUADQAAAExpbmtEYXRhTGlzdAAQVmVyc2lvbgABAAAACUxhc3RXcml0ZQALVMtXmgEAAAABAP////9hAGEAAAAFX2lkABAAAAAEtZklv4RjhkSnFI8IQq5vhwREYXRhAAUAAAAAAk5hbWUADQAAAExpbmtEYXRhTGlzdAAQVmVyc2lvbgAAAAAACUxhc3RXcml0ZQAKVMtXmgEAAAACAP////9wAHAAAAAFX2lkABAAAAAErRu0FVwFMEq/1gPfs+3kSwNEYXRhABYAAAACUGVyc29uYWxJZAABAAAAAAACTmFtZQALAAAAUGVyc29uYWxJZAAQVmVyc2lvbgAAAAAACUxhc3RXcml0ZQA5VM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DAP///////wUAAAAEAP///////wUAAAAE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UBAwAAAAQA////////DAAGUGVyc29uYWxJZF8wBAAAAAIABQAAAAIABQAAAAEABQAAAAAA////////BQAAAAAA////////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46232590"/>
  <p:tag name="EMPOWERCHARTSPROPERTIES_B_LENGTH" val="24576"/>
  <p:tag name="DOWN_MIGRATION_INITIAL_LAYOUT_REQUIRED" val="9.2.99"/>
  <p:tag name="RUNTIME_ID" val="f3ac8348-156d-4ff0-8010-6750d3f88adf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EBAQEBAQEBAQEBAQEBAQMAAAAAAAAAAwAAAAMAAAAA/////wUAFgwAAAAAAAAAAAAAIAD///////////////8AAAD////////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6IgtDyvw5tKhxeryDlhJUoEAAAAAAADAAAABAADAAAAAwADAAEA////////BQAAAAMAEAALfxgniYPjVE+3EvAi3dukSAQAAAABAAMAAAACAAMAAAABAAQAAQD///////8FAAAABAAQAAtoZ2MppvgiTZHAxvE/Bi4K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oiC0PK/Dm0qHF6vIOWElSgREYXRhAAUAAAAAAk5hbWUADQAAAExpbmtEYXRhTGlzdAAQVmVyc2lvbgAAAAAACUxhc3RXcml0ZQDqVMtXmgEAAAABAP////9hAGEAAAAFX2lkABAAAAAEfxgniYPjVE+3EvAi3dukSAREYXRhAAUAAAAAAk5hbWUADQAAAExpbmtEYXRhTGlzdAAQVmVyc2lvbgABAAAACUxhc3RXcml0ZQDrVMtXmgEAAAACAP////9wAHAAAAAFX2lkABAAAAAEaGdjKab4Ik2RwMbxPwYuCgNEYXRhABYAAAACUGVyc29uYWxJZAABAAAAAAACTmFtZQALAAAAUGVyc29uYWxJZAAQVmVyc2lvbgAAAAAACUxhc3RXcml0ZQATVc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eDAAAAAAAAAAAAAAgAf///////////////wAAAP////////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47607615"/>
  <p:tag name="EMPOWERCHARTSPROPERTIES_B_LENGTH" val="24576"/>
  <p:tag name="DOWN_MIGRATION_INITIAL_LAYOUT_REQUIRED" val="9.2.99"/>
  <p:tag name="RUNTIME_ID" val="f9ecf11b-11a2-483d-aff6-b37a53c53419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8gs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+ciQQcj+G9HqXCU/8AabZoEAAAAAAADAAAAAAADAAAABAADAAAAAAADAAAABAADAAIA////////BQAAAAMAEAALOQoIp3xdDEqL81npEsoKoAQAAAABAAMAAAAEAAMAAAABAAMAAAAEAP///////wQAAgD///////8FAAAABAAQAAuiVRB5OM+aRYCtogqkDb42BAAAAAIAAwAAAAIAAwAAAAM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5yJBByP4b0epcJT/wBptmgREYXRhAAUAAAAAAk5hbWUADQAAAExpbmtEYXRhTGlzdAAQVmVyc2lvbgABAAAACUxhc3RXcml0ZQBBVctXmgEAAAABAP////9hAGEAAAAFX2lkABAAAAAEOQoIp3xdDEqL81npEsoKoAREYXRhAAUAAAAAAk5hbWUADQAAAExpbmtEYXRhTGlzdAAQVmVyc2lvbgAAAAAACUxhc3RXcml0ZQBAVctXmgEAAAACAP////9wAHAAAAAFX2lkABAAAAAEolUQeTjPmkWAraIKpA2+NgNEYXRhABYAAAACUGVyc29uYWxJZAABAAAAAAACTmFtZQALAAAAUGVyc29uYWxJZAAQVmVyc2lvbgAAAAAACUxhc3RXcml0ZQB9Vc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EEAAAAAAAFAAAAAwAFAAAABAAFAAAAAwAFAAAABAADAAIBAwAAAAMA////////DgAGTGlua0RhdGFMaXN0XzAEAAAAAQAFAAAAAAAFAAAAAgAFAAAAAAAFAAAAAgAEAAIBAwAAAAQA////////DAAGUGVyc29uYWxJZF8wBAAAAAIABQAAAAIABQAAAAEA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48790204"/>
  <p:tag name="EMPOWERCHARTSPROPERTIES_B_LENGTH" val="24576"/>
  <p:tag name="DOWN_MIGRATION_INITIAL_LAYOUT_REQUIRED" val="9.2.99"/>
  <p:tag name="RUNTIME_ID" val="fc72a40c-4a2d-4159-a124-fb6e5222a624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gUBAQEBAQEBAQEBAQEBAQMAAAAAAAAAAwAAAAMAAAAA/////wUAwgsAAAAAAAAAAAAAIAD///////////////8AAAD///////////////8DAAAABAD///////8DAAAABAD///////8DAAAABAD///////8DAAAABA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xwlRtV9hGxMix8S1VDW99MEAAAAAAADAAAABAADAAAAAwADAAAABAADAAAAAwADAAIA////////BQAAAAMAEAAL96nG2yd7LUSXHadhzRG/OAQAAAABAAMAAAACAAMAAAABAAMAAAACAP///////wQABgD///////8FAAAABAAQAAsUcQFQHyXvQIEkHANKRSKUBAAAAAIAAwAAAAAAAwAAAAIAAwAAAAAAAwAAAAIAAwAAAAAA////////AwAAAAAA////////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HCVG1X2EbEyLHxLVUNb30wREYXRhAAUAAAAAAk5hbWUADQAAAExpbmtEYXRhTGlzdAAQVmVyc2lvbgABAAAACUxhc3RXcml0ZQDPVctXmgEAAAABAP////9hAGEAAAAFX2lkABAAAAAE96nG2yd7LUSXHadhzRG/OAREYXRhAAUAAAAAAk5hbWUADQAAAExpbmtEYXRhTGlzdAAQVmVyc2lvbgAAAAAACUxhc3RXcml0ZQDLVctXmgEAAAACAP////9wAHAAAAAFX2lkABAAAAAEFHEBUB8l70CBJBwDSkUilANEYXRhABYAAAACUGVyc29uYWxJZAABAAAAAAACTmFtZQALAAAAUGVyc29uYWxJZAAQVmVyc2lvbgAAAAAACUxhc3RXcml0ZQDrVctX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WCwAAAAAAAAAAAAAgAf///////////////wAAAP///////////////wUAAAADAP///////wUAAAADAP///////wUAAAAE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EEAAAAAAAFAAAAAwAFAAAABAAFAAAAAwAFAAAABAADAAIBAwAAAAMA////////DgAGTGlua0RhdGFMaXN0XzAEAAAAAQAFAAAAAAAFAAAAAgAFAAAAAAAFAAAAAgAEAAUBAwAAAAQA////////DAAGUGVyc29uYWxJZF8wBAAAAAIABQAAAAIABQAAAAEABQAAAAIA////////BQAAAAAA////////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063349895540"/>
  <p:tag name="EMPOWERCHARTSPROPERTIES_B_LENGTH" val="24576"/>
  <p:tag name="DOWN_MIGRATION_INITIAL_LAYOUT_REQUIRED" val="9.2.99"/>
  <p:tag name="RUNTIME_ID" val="07ff67c7-9cbb-4b7d-aee5-d28df6616c03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cBAQEBAQEBAQEBAQEBAQMAAAAAAAAAAwAAAAMAAAAA/////wUACgw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OkiE2n6RZJqhb68IykNDIEAAAAAAADAAAAAAADAAAAAwADAAEA////////BQAAAAMAEAALKG2awsOhZUS1TRjqie6u8AQAAAABAAMAAAACAAMAAAAEAAQAAgD///////8FAAAABAAQAAtENgDu7dfuTKOXmUaAkbq7BAAAAAIAAwAAAAMAAwAAAAEA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k6SITafpFkmqFvrwjKQ0MgREYXRhAAUAAAAAAk5hbWUADQAAAExpbmtEYXRhTGlzdAAQVmVyc2lvbgABAAAACUxhc3RXcml0ZQBSw59KmgEAAAABAP////9hAGEAAAAFX2lkABAAAAAEKG2awsOhZUS1TRjqie6u8AREYXRhAAUAAAAAAk5hbWUADQAAAExpbmtEYXRhTGlzdAAQVmVyc2lvbgAAAAAACUxhc3RXcml0ZQBSw59KmgEAAAACAP////9wAHAAAAAFX2lkABAAAAAERDYA7u3X7kyjl5lGgJG6uwNEYXRhABYAAAACUGVyc29uYWxJZAABAAAAAAACTmFtZQALAAAAUGVyc29uYWxJZAAQVmVyc2lvbgAAAAAACUxhc3RXcml0ZQByw59K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WCwAAAAAAAAAAAAAgAf///////////////wAAAP///////////////wUAAAADAP///////wUAAAAEAP///////wUAAAAEAP///////wUAAAAEAP///////wUAAAAE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cBAwAAAAQA////////DAAGUGVyc29uYWxJZF8wBAAAAAIABQAAAAIABQAAAAEABQAAAAAA////////BQAAAAAA////////BQAAAAAA////////BQAAAAAA////////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853756177503"/>
  <p:tag name="EMPOWERCHARTSPROPERTIES_B_LENGTH" val="24576"/>
  <p:tag name="DOWN_MIGRATION_INITIAL_LAYOUT_REQUIRED" val="9.2.99"/>
  <p:tag name="RUNTIME_ID" val="96b77fea-6e12-44e5-b0bf-521d58ce577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LENGTH" val="24576"/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MBAQEBAQEBAQEBAQEBAQMAAAAAAAAAAwAAAAMAAAAA/////wUA/gsAAAAAAAAAAAAAIAD///////////////8AAAD///////////////8DAAAABA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8/lMEvji25IqY3fSUJ/DF8EAAAAAAADAAAABAADAAAAAwADAAAAAAADAAAAAwADAAIA////////BQAAAAMAEAALt38ugUVMUkGYIz78ZEmMgAQAAAABAAMAAAACAAMAAAABAAMAAAACAP///////wQAAQD///////8FAAAABAAQAAtKO+lKPX+kQKyXtTP5sFRFBAAAAAIAAwAAAAAAAwAAA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z+UwS+OLbkipjd9JQn8MXwREYXRhAAUAAAAAAk5hbWUADQAAAExpbmtEYXRhTGlzdAAQVmVyc2lvbgABAAAACUxhc3RXcml0ZQBFFH5SmgEAAAABAP////9hAGEAAAAFX2lkABAAAAAEt38ugUVMUkGYIz78ZEmMgAREYXRhAAUAAAAAAk5hbWUADQAAAExpbmtEYXRhTGlzdAAQVmVyc2lvbgAAAAAACUxhc3RXcml0ZQBEFH5SmgEAAAACAP////9wAHAAAAAFX2lkABAAAAAESjvpSj1/pECsl7Uz+bBURQNEYXRhABYAAAACUGVyc29uYWxJZAABAAAAAAACTmFtZQALAAAAUGVyc29uYWxJZAAQVmVyc2lvbgAAAAAACUxhc3RXcml0ZQBcFH5S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DAP///////wUAAAAD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EEAAAAAAAFAAAAAwAFAAAABAAFAAAAAwAFAAAABAADAAIBAwAAAAMA////////DgAGTGlua0RhdGFMaXN0XzAEAAAAAQAFAAAAAAAFAAAAAgAFAAAAAAAFAAAAAgAEAAMBAwAAAAQA////////DAAGUGVyc29uYWxJZF8wBAAAAAIABQAAAAIABQAAAAEABQAAAAI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RUNTIME_ID" val="503c3507-a185-4647-ad02-2ee5a3ec342c"/>
  <p:tag name="DOWN_MIGRATION_INITIAL_LAYOUT_REQUIRED" val="9.2.99"/>
  <p:tag name="EMPOWERCHARTSPROPERTIES_LASTWRITEDATE" val="638979173858353874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/gsAAAAAAAAAAAAAIAD///////////////8AAAD////////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z60WXfiL0FAn7k42Rz8vmYEAAAAAAADAAAABAADAAAAAwADAAIA////////BQAAAAMAEAALq1fNhkU4SECan7YFVNmItQQAAAABAAMAAAACAAMAAAABAAMAAAAEAP///////wQAAgD///////8FAAAABAAQAAt61q0BRC0gQqwK5xJcFIXmBAAAAAIAAwAAAAAAAwAAAAI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PrRZd+IvQUCfuTjZHPy+ZgREYXRhAAUAAAAAAk5hbWUADQAAAExpbmtEYXRhTGlzdAAQVmVyc2lvbgABAAAACUxhc3RXcml0ZQA062KDmAEAAAABAP////9hAGEAAAAFX2lkABAAAAAEq1fNhkU4SECan7YFVNmItQREYXRhAAUAAAAAAk5hbWUADQAAAExpbmtEYXRhTGlzdAAQVmVyc2lvbgAAAAAACUxhc3RXcml0ZQA062KDmAEAAAACAP////9wAHAAAAAFX2lkABAAAAAEetatAUQtIEKsCucSXBSF5gNEYXRhABYAAAACUGVyc29uYWxJZAABAAAAAAACTmFtZQALAAAAUGVyc29uYWxJZAAQVmVyc2lvbgAAAAAACUxhc3RXcml0ZQBR62KDm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IBAwAAAAMA////////DgAGTGlua0RhdGFMaXN0XzAEAAAAAQAFAAAAAAAFAAAAAgAFAAAAAAD///////8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01477548430273"/>
  <p:tag name="EMPOWERCHARTSPROPERTIES_B_LENGTH" val="24576"/>
  <p:tag name="DOWN_MIGRATION_INITIAL_LAYOUT_REQUIRED" val="9.2.99"/>
  <p:tag name="RUNTIME_ID" val="e4056571-1d1c-4e29-8e95-4be623bd2f2c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EBAQEBAQEBAQEBAQEBAQMAAAAAAAAAAwAAAAMAAAAA/////wUACgw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6sMwY4ZjFRHlIreBjSQXPMEAAAAAAADAAAAAAADAAAABAADAAEA////////BQAAAAMAEAAL8wPh6FT9S0S20JpPuC2xUQQAAAABAAMAAAAEAAMAAAABAAQAAgD///////8FAAAABAAQAAvwbcXOomGFQbdZbdW9U9PbBAAAAAIAAwAAAAIAAwAAAAMA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qwzBjhmMVEeUit4GNJBc8wREYXRhAAUAAAAAAk5hbWUADQAAAExpbmtEYXRhTGlzdAAQVmVyc2lvbgABAAAACUxhc3RXcml0ZQCK62KDmAEAAAABAP////9hAGEAAAAFX2lkABAAAAAE8wPh6FT9S0S20JpPuC2xUQREYXRhAAUAAAAAAk5hbWUADQAAAExpbmtEYXRhTGlzdAAQVmVyc2lvbgAAAAAACUxhc3RXcml0ZQCK62KDmAEAAAACAP////9wAHAAAAAFX2lkABAAAAAE8G3FzqJhhUG3WW3VvVPT2wNEYXRhABYAAAACUGVyc29uYWxJZAABAAAAAAACTmFtZQALAAAAUGVyc29uYWxJZAAQVmVyc2lvbgAAAAAACUxhc3RXcml0ZQCZ62KDm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eDAAAAAAAAAAAAAAgAf///////////////wAAAP////////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01477549374481"/>
  <p:tag name="EMPOWERCHARTSPROPERTIES_B_LENGTH" val="24576"/>
  <p:tag name="DOWN_MIGRATION_INITIAL_LAYOUT_REQUIRED" val="9.2.99"/>
  <p:tag name="RUNTIME_ID" val="fbade4ba-2ba2-4590-96e8-8bea9355843f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I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xLiGTLyYDZJifrRCNB+E58EAAAAAAADAAAAAAADAAAABAADAAEA////////BQAAAAMAEAALrczPv8EGUk+IR8JyP3Ry0gQAAAABAAMAAAAEAAMAAAABAAQAAQD///////8FAAAABAAQAAu2ve9fcJLvRrhE20WJuWcT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EuIZMvJgNkmJ+tEI0H4TnwREYXRhAAUAAAAAAk5hbWUADQAAAExpbmtEYXRhTGlzdAAQVmVyc2lvbgAAAAAACUxhc3RXcml0ZQDJ62KDmAEAAAABAP////9hAGEAAAAFX2lkABAAAAAErczPv8EGUk+IR8JyP3Ry0gREYXRhAAUAAAAAAk5hbWUADQAAAExpbmtEYXRhTGlzdAAQVmVyc2lvbgABAAAACUxhc3RXcml0ZQDJ62KDmAEAAAACAP////9wAHAAAAAFX2lkABAAAAAEtr3vX3CS70a4RNtFiblnEwNEYXRhABYAAAACUGVyc29uYWxJZAABAAAAAAACTmFtZQALAAAAUGVyc29uYWxJZAAQVmVyc2lvbgAAAAAACUxhc3RXcml0ZQDo62KDm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IBAwAAAAQA////////DAAGUGVyc29uYWxJZF8wBAAAAAIABQAAAAM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01477549999575"/>
  <p:tag name="EMPOWERCHARTSPROPERTIES_B_LENGTH" val="24576"/>
  <p:tag name="DOWN_MIGRATION_INITIAL_LAYOUT_REQUIRED" val="9.2.99"/>
  <p:tag name="RUNTIME_ID" val="7a27b813-b461-4421-b4c5-8c3129f742d4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QMBAQEBAQEBAQEBAQEBAQMAAAAAAAAAAwAAAAMAAAAA/////wUAzgsAAAAAAAAAAAAAIAD///////////////8AAAD///////////////8DAAAAAgD///////8DAAAAAgD///////8DAAAAAgD///////8DAAAABA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zUxSZVSBVRHhEoAXu/ZiPcEAAAAAAADAAAAAAADAAAAAwADAAAAAAADAAAABAADAAAAAAADAAAABAADAAEA////////BQAAAAMAEAALAffWsr0zCEWQKALavrCz9AQAAAABAAMAAAACAAMAAAAEAAQABQD///////8FAAAABAAQAAsDlEjzTDmnQpfCYh67LzkUBAAAAAIAAwAAAAMAAwAAAAEAAwAAAAIA////////AwAAAAIA////////AwAAAAAA////////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NTFJlVIFVEeESgBe79mI9wREYXRhAAUAAAAAAk5hbWUADQAAAExpbmtEYXRhTGlzdAAQVmVyc2lvbgAAAAAACUxhc3RXcml0ZQAX7GKDmAEAAAABAP////9hAGEAAAAFX2lkABAAAAAEAffWsr0zCEWQKALavrCz9AREYXRhAAUAAAAAAk5hbWUADQAAAExpbmtEYXRhTGlzdAAQVmVyc2lvbgABAAAACUxhc3RXcml0ZQAZ7GKDmAEAAAACAP////9wAHAAAAAFX2lkABAAAAAEA5RI80w5p0KXwmIeuy85FANEYXRhABYAAAACUGVyc29uYWxJZAABAAAAAAACTmFtZQALAAAAUGVyc29uYWxJZAAQVmVyc2lvbgAAAAAACUxhc3RXcml0ZQAn7GKDm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C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AEAAAAAAAFAAAAAAAFAAAAAwAFAAAAAAAFAAAABAAFAAAAAAAFAAAABAADAAEBAwAAAAMA////////DgAGTGlua0RhdGFMaXN0XzEEAAAAAQAFAAAAAgAFAAAABAAEAAMBAwAAAAQA////////DAAGUGVyc29uYWxJZF8wBAAAAAIABQAAAAMABQAAAAEABQAAAAIA////////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01477550784877"/>
  <p:tag name="EMPOWERCHARTSPROPERTIES_B_LENGTH" val="24576"/>
  <p:tag name="DOWN_MIGRATION_INITIAL_LAYOUT_REQUIRED" val="9.2.99"/>
  <p:tag name="RUNTIME_ID" val="8b264ac9-77d8-4ad0-99d4-554f8c057de7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QUBAQEBAQEBAQEBAQEBAQMAAAAAAAAAAwAAAAMAAAAA/////wUA2gsAAAAAAAAAAAAAIAD///////////////8AAAD///////////////8DAAAABAD///////8DAAAABAD///////8DAAAAAw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4lve03KwFZArCBu8R41nWkEAAAAAAADAAAABAADAAAAAwADAAUA////////BQAAAAMAEAALlmckmZhSTUKpT/XeKoDoQgQAAAABAAMAAAACAAMAAAABAAMAAAAEAP///////wMAAAAAAP///////wMAAAAAAP///////wMAAAAAAP///////wQAAgD///////8FAAAABAAQAAu0mJxExajjTJ25xDfmPrlcBAAAAAIAAwAAAAAAAwAAAAIAAwAAAAA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iW97TcrAVkCsIG7xHjWdaQREYXRhAAUAAAAAAk5hbWUADQAAAExpbmtEYXRhTGlzdAAQVmVyc2lvbgABAAAACUxhc3RXcml0ZQBl7GKDmAEAAAABAP////9hAGEAAAAFX2lkABAAAAAElmckmZhSTUKpT/XeKoDoQgREYXRhAAUAAAAAAk5hbWUADQAAAExpbmtEYXRhTGlzdAAQVmVyc2lvbgAAAAAACUxhc3RXcml0ZQBl7GKDmAEAAAACAP////9wAHAAAAAFX2lkABAAAAAEtJicRMWo40yducQ35j65XANEYXRhABYAAAACUGVyc29uYWxJZAABAAAAAAACTmFtZQALAAAAUGVyc29uYWxJZAAQVmVyc2lvbgAAAAAACUxhc3RXcml0ZQB97GKDm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uCwAAAAAAAAAAAAAgAf///////////////wAAAP///////////////wUAAAADAP///////wUAAAADAP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UBAwAAAAMA////////DgAGTGlua0RhdGFMaXN0XzAEAAAAAQAFAAAAAAAFAAAAAgAFAAAAAAD///////8FAAAAAAD///////8FAAAAAAD///////8FAAAAAAD///////8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01477551570320"/>
  <p:tag name="EMPOWERCHARTSPROPERTIES_B_LENGTH" val="24576"/>
  <p:tag name="DOWN_MIGRATION_INITIAL_LAYOUT_REQUIRED" val="9.2.99"/>
  <p:tag name="RUNTIME_ID" val="2e3f572f-e32d-45ab-9d47-6807f14ea9d9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1Xcez63+uhBjGeO8+Mx4DMEAAAAAAADAAAAAAADAAAABAADAAAAAAD///////8DAAEA////////BQAAAAMAEAALv7/muwLBoE61SwR109KePAQAAAABAAMAAAAEAAMAAAABAAQAAQD///////8FAAAABAAQAAuKQQteVE6ZTpQB9FsuUp8A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Vdx7Prf66EGMZ47z4zHgMwREYXRhAAUAAAAAAk5hbWUADQAAAExpbmtEYXRhTGlzdAAQVmVyc2lvbgAAAAAACUxhc3RXcml0ZQC07GKDmAEAAAABAP////9hAGEAAAAFX2lkABAAAAAEv7/muwLBoE61SwR109KePAREYXRhAAUAAAAAAk5hbWUADQAAAExpbmtEYXRhTGlzdAAQVmVyc2lvbgABAAAACUxhc3RXcml0ZQC07GKDmAEAAAACAP////9wAHAAAAAFX2lkABAAAAAEikELXlROmU6UAfRbLlKfAANEYXRhABYAAAACUGVyc29uYWxJZAABAAAAAAACTmFtZQALAAAAUGVyc29uYWxJZAAQVmVyc2lvbgAAAAAACUxhc3RXcml0ZQDD7GKDm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BAADAAEBAwAAAAMA////////DgAGTGlua0RhdGFMaXN0XzEEAAAAAQAFAAAAAgAFAAAABAAEAAIBAwAAAAQA////////DAAGUGVyc29uYWxJZF8wBAAAAAIABQAAAAMABQAAAAEA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01477552355752"/>
  <p:tag name="EMPOWERCHARTSPROPERTIES_B_LENGTH" val="24576"/>
  <p:tag name="DOWN_MIGRATION_INITIAL_LAYOUT_REQUIRED" val="9.2.99"/>
  <p:tag name="RUNTIME_ID" val="fc43605a-4c8d-47a3-86d4-67e85297931d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QBAQEBAQEBAQEBAQEBAQMAAAAAAAAAAwAAAAMAAAAA/////wUA2gsAAAAAAAAAAAAAIAD///////////////8AAAD///////////////8DAAAAAgD///////8DAAAAAg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3NQXS6inQtMmOV3l9spnQ4EAAAAAAADAAAAAAADAAAAAwADAAAAAAADAAAAAwADAAMA////////BQAAAAMAEAALDQzON6pGLECBTfJz4+Tm6gQAAAABAAMAAAACAAMAAAAEAAMAAAACAAMAAAAEAAMAAAAAAAMAAAAEAAQAAwD///////8FAAAABAAQAAtTB0+6RyRBTKKcBxf8MDAxBAAAAAIAAwAAAAMAAwAAAAEAAwAAAAMA////////Aw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c1BdLqKdC0yY5XeX2ymdDgREYXRhAAUAAAAAAk5hbWUADQAAAExpbmtEYXRhTGlzdAAQVmVyc2lvbgAAAAAACUxhc3RXcml0ZQDZyDEqmgEAAAABAP////9hAGEAAAAFX2lkABAAAAAEDQzON6pGLECBTfJz4+Tm6gREYXRhAAUAAAAAAk5hbWUADQAAAExpbmtEYXRhTGlzdAAQVmVyc2lvbgABAAAACUxhc3RXcml0ZQDmyDEqmgEAAAACAP////9wAHAAAAAFX2lkABAAAAAEUwdPukckQUyinAcX/DAwMQNEYXRhABYAAAACUGVyc29uYWxJZAABAAAAAAACTmFtZQALAAAAUGVyc29uYWxJZAAQVmVyc2lvbgAAAAAACUxhc3RXcml0ZQD+yDEq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WCwAAAAAAAAAAAAAgAf///////////////wAAAP///////////////wUAAAACAP///////wUAAAACAP///////wUAAAAD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AwADAAMBAwAAAAMA////////DgAGTGlua0RhdGFMaXN0XzEEAAAAAQAFAAAAAgAFAAAABAAFAAAAAgAFAAAABAAFAAAAAAAFAAAABAAEAAQBAwAAAAQA////////DAAGUGVyc29uYWxJZF8wBAAAAAIABQAAAAMABQAAAAEABQAAAAMA////////BQAAAAM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2412971713261"/>
  <p:tag name="EMPOWERCHARTSPROPERTIES_B_LENGTH" val="24576"/>
  <p:tag name="DOWN_MIGRATION_INITIAL_LAYOUT_REQUIRED" val="9.2.99"/>
  <p:tag name="RUNTIME_ID" val="56c3f9b5-9b9d-43b9-bd45-bcde07a714d6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E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MBAQEBAQEBAQEBAQEBAQMAAAAAAAAAAwAAAAMAAAAA/////wUA8gsAAAAAAAAAAAAAIAD///////////////8AAAD////////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+tAIQsY9F5Ig1+YeMg8PwQEAAAAAAADAAAAAAADAAAAAwADAAAAAAADAAAAAwADAAAAAAD///////8DAAIA////////BQAAAAMAEAALMs6wZMIXRkmzE60KYWjJOAQAAAABAAMAAAACAAMAAAAEAAMAAAACAP///////wQAAQD///////8FAAAABAAQAAtUl+P6lW/eTpxVeF/yiwJ/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60AhCxj0XkiDX5h4yDw/BAREYXRhAAUAAAAAAk5hbWUADQAAAExpbmtEYXRhTGlzdAAQVmVyc2lvbgABAAAACUxhc3RXcml0ZQAypQlUmgEAAAABAP////9hAGEAAAAFX2lkABAAAAAEMs6wZMIXRkmzE60KYWjJOAREYXRhAAUAAAAAAk5hbWUADQAAAExpbmtEYXRhTGlzdAAQVmVyc2lvbgAAAAAACUxhc3RXcml0ZQAypQlUmgEAAAACAP////9wAHAAAAAFX2lkABAAAAAEVJfj+pVv3k6cVXhf8osCfwNEYXRhABYAAAACUGVyc29uYWxJZAABAAAAAAACTmFtZQALAAAAUGVyc29uYWxJZAAQVmVyc2lvbgAAAAAACUxhc3RXcml0ZQCcf8yJjw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DAP///////wUAAAAD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MBAwAAAAIA////////DgAGTGlua0RhdGFMaXN0XzEEAAAAAAAFAAAAAwAFAAAABAAFAAAAAwD///////8FAAAAAAD///////8DAAIBAwAAAAMA////////DgAGTGlua0RhdGFMaXN0XzAEAAAAAQAFAAAAAAAFAAAAAg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33096497461"/>
  <p:tag name="EMPOWERCHARTSPROPERTIES_B_LENGTH" val="24576"/>
  <p:tag name="DOWN_MIGRATION_INITIAL_LAYOUT_REQUIRED" val="9.2.99"/>
  <p:tag name="RUNTIME_ID" val="df816569-558e-48c7-b75e-594793652bc6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E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QkBAQEBAQEBAQEBAQEBAQMAAAAAAAAAAwAAAAMAAAAA/////wUAqgsAAAAAAAAAAAAAIAD///////////////8AAAD///////////////8DAAAAAgD///////8DAAAAAwD///////8DAAAAAwD///////8DAAAAAwD///////8DAAAAAwD///////8DAAAAAwD///////8DAAAAAwD///////8DAAAAAwD///////8DAAAAAw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17rFYQWxuFHlU5H8mWimmUEAAAAAAADAAAAAAADAAAAAwADAAkA////////BQAAAAMAEAAL344kiowKk0KhyLUCxewMYgQAAAABAAMAAAACAAMAAAAEAAMAAAAAAAMAAAAEAAMAAAAAAP///////wMAAAAAAP///////wMAAAAAAP///////wMAAAAAAP///////wMAAAAAAP///////wMAAAAAAP///////wMAAAAAAP///////wQAAgD///////8FAAAABAAQAAtUl+P6lW/eTpxVeF/yiwJ/BAAAAAIAAwAAAAMAAwAAAAEAAw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XusVhBbG4UeVTkfyZaKaZQREYXRhAAUAAAAAAk5hbWUADQAAAExpbmtEYXRhTGlzdAAQVmVyc2lvbgABAAAACUxhc3RXcml0ZQB1qQlUmgEAAAABAP////9hAGEAAAAFX2lkABAAAAAE344kiowKk0KhyLUCxewMYgREYXRhAAUAAAAAAk5hbWUADQAAAExpbmtEYXRhTGlzdAAQVmVyc2lvbgAAAAAACUxhc3RXcml0ZQB1qQlUmgEAAAACAP////9wAHAAAAAFX2lkABAAAAAEVJfj+pVv3k6cVXhf8osCfwNEYXRhABYAAAACUGVyc29uYWxJZAABAAAAAAACTmFtZQALAAAAUGVyc29uYWxJZAAQVmVyc2lvbgAAAAAACUxhc3RXcml0ZQCcf8yJjw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CyCwAAAAAAAAAAAAAgAf///////////////wAAAP///////////////wUAAAADAP///////wUAAAADAP///////wUAAAADAP///////wUAAAADAP///////wUAAAADAP///////wUAAAADAP///////wUAAAADAP///////wUAAAADAP///////wUAAAAD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kBAwAAAAMA////////DgAGTGlua0RhdGFMaXN0XzAEAAAAAQAFAAAAAAAFAAAAAgAFAAAAAAAFAAAABAAFAAAAAAD///////8FAAAAAAD///////8FAAAAAAD///////8FAAAAAAD///////8FAAAAAAD///////8FAAAAAAD///////8FAAAAAAD///////8EAAIBAwAAAAQA////////DAAGUGVyc29uYWxJZF8wBAAAAAIABQAAAAIABQAAAAEABQAAAAM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33107407248"/>
  <p:tag name="EMPOWERCHARTSPROPERTIES_B_LENGTH" val="24576"/>
  <p:tag name="DOWN_MIGRATION_INITIAL_LAYOUT_REQUIRED" val="9.2.99"/>
  <p:tag name="RUNTIME_ID" val="411a6b2e-ae66-456f-b8ea-b67989b580c2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E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E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3NmCSyeC7FAhf2n9bCVSHIEAAAAAAADAAAAAAADAAAAAwADAAEA////////BQAAAAMAEAALbBh+XFi550uZgx037EpnOQQAAAABAAMAAAACAAMAAAAEAAQAAQD///////8FAAAABAAQAAtUl+P6lW/eTpxVeF/yiwJ/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c2YJLJ4LsUCF/af1sJVIcgREYXRhAAUAAAAAAk5hbWUADQAAAExpbmtEYXRhTGlzdAAQVmVyc2lvbgAAAAAACUxhc3RXcml0ZQBbrAlUmgEAAAABAP////9hAGEAAAAFX2lkABAAAAAEbBh+XFi550uZgx037EpnOQREYXRhAAUAAAAAAk5hbWUADQAAAExpbmtEYXRhTGlzdAAQVmVyc2lvbgABAAAACUxhc3RXcml0ZQBbrAlUmgEAAAACAP////9wAHAAAAAFX2lkABAAAAAEVJfj+pVv3k6cVXhf8osCfwNEYXRhABYAAAACUGVyc29uYWxJZAABAAAAAAACTmFtZQALAAAAUGVyc29uYWxJZAAQVmVyc2lvbgAAAAAACUxhc3RXcml0ZQCcf8yJjw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eDAAAAAAAAAAAAAAgAf///////////////wAAAP////////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EBAwAAAAQA////////DAAGUGVyc29uYWxJZF8wBAAAAAIABQAAAAM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9433114840700"/>
  <p:tag name="EMPOWERCHARTSPROPERTIES_B_LENGTH" val="24576"/>
  <p:tag name="DOWN_MIGRATION_INITIAL_LAYOUT_REQUIRED" val="9.2.99"/>
  <p:tag name="RUNTIME_ID" val="3968ad2a-2d8b-4d6f-926f-19d190b21cac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CAP///////wUAAAACABAAC6ASPXsTp1JIgS7av8KfAwgEAAAAAAADAAAAAAADAAAAAwADAAAAAAD///////8DAAEA////////BQAAAAMAEAAL+omvx2TBz0egXdIfGuP3VwQAAAABAAMAAAACAAMAAAAEAAQAAQD///////8FAAAABAAQAAviwQXWLiYzTpYmBLSRefh/BAAAAAIAAwAAAAMAAw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oBI9exOnUkiBLtq/wp8DCAREYXRhAAUAAAAAAk5hbWUADQAAAExpbmtEYXRhTGlzdAAQVmVyc2lvbgAAAAAACUxhc3RXcml0ZQCW0wxYmgEAAAABAP////9hAGEAAAAFX2lkABAAAAAE+omvx2TBz0egXdIfGuP3VwREYXRhAAUAAAAAAk5hbWUADQAAAExpbmtEYXRhTGlzdAAQVmVyc2lvbgABAAAACUxhc3RXcml0ZQCa0wxYmgEAAAACAP////9wAHAAAAAFX2lkABAAAAAE4sEF1i4mM06WJgS0kXn4fwNEYXRhABYAAAACUGVyc29uYWxJZAABAAAAAAACTmFtZQALAAAAUGVyc29uYWxJZAAQVmVyc2lvbgAAAAAACUxhc3RXcml0ZQDJ0wxY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IBAwAAAAIA////////DgAGTGlua0RhdGFMaXN0XzAEAAAAAAAFAAAAAAAFAAAAAwAFAAAAAAAFAAAABAADAAEBAwAAAAMA////////DgAGTGlua0RhdGFMaXN0XzEEAAAAAQAFAAAAAgAFAAAABAAEAAIBAwAAAAQA////////DAAGUGVyc29uYWxJZF8wBAAAAAIABQAAAAMABQAAAAEABQAAAAI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106270393046"/>
  <p:tag name="EMPOWERCHARTSPROPERTIES_B_LENGTH" val="24576"/>
  <p:tag name="DOWN_MIGRATION_INITIAL_LAYOUT_REQUIRED" val="9.2.99"/>
  <p:tag name="RUNTIME_ID" val="b660fd0f-95f6-4b44-95c3-4b05c1cad4a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MBAQEBAQEBAQEBAQEBAQMAAAAAAAAAAwAAAAMAAAAA/////wUAFgwAAAAAAAAAAAAAIAD///////////////8AAAD////////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4H6dUL73ulPn/BJABY6tMAEAAAAAAADAAAAAAADAAAABAADAAEA////////BQAAAAMAEAALaoaibcUHh0m2L4mY9bvZCQQAAAABAAMAAAAEAAMAAAABAAQAAQD///////8FAAAABAAQAAsk6YxThKVER5qv5651J6gN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gfp1Qvve6U+f8EkAFjq0wAREYXRhAAUAAAAAAk5hbWUADQAAAExpbmtEYXRhTGlzdAAQVmVyc2lvbgABAAAACUxhc3RXcml0ZQD40wxYmgEAAAABAP////9hAGEAAAAFX2lkABAAAAAEaoaibcUHh0m2L4mY9bvZCQREYXRhAAUAAAAAAk5hbWUADQAAAExpbmtEYXRhTGlzdAAQVmVyc2lvbgAAAAAACUxhc3RXcml0ZQDz0wxYmgEAAAACAP////9wAHAAAAAFX2lkABAAAAAEJOmMU4SlREear+eudSeoDQNEYXRhABYAAAACUGVyc29uYWxJZAABAAAAAAACTmFtZQALAAAAUGVyc29uYWxJZAAQVmVyc2lvbgAAAAAACUxhc3RXcml0ZQAm1AxY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GDAAAAAAAAAAAAAAgAf///////////////wAAAP///////////////wUAAAAD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MBAwAAAAQA////////DAAGUGVyc29uYWxJZF8wBAAAAAIABQAAAAIABQAAAAEA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106271282579"/>
  <p:tag name="EMPOWERCHARTSPROPERTIES_B_LENGTH" val="24576"/>
  <p:tag name="DOWN_MIGRATION_INITIAL_LAYOUT_REQUIRED" val="9.2.99"/>
  <p:tag name="RUNTIME_ID" val="e99a033f-d633-4475-b848-b00148feaa88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wQBAQEBAQEBAQEBAQEBAQMAAAAAAAAAAwAAAAMAAAAA/////wUA5gsAAAAAAAAAAAAAIAD///////////////8AAAD///////////////8DAAAAAgD///////8DAAAAAgD///////8DAAAAAg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M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DAP///////wUAAAACABAAC0XCQCZKyl1KutmyDNBRF40EAAAAAAADAAAAAAADAAAABAADAAAAAAADAAAAAwADAAAAAAADAAAAAwADAAMA////////BQAAAAMAEAALi7+h5jEd10mEKsb6boroeQQAAAABAAMAAAAEAAMAAAABAAMAAAACAP///////wMAAAACAP///////wQAAQD///////8FAAAABAAQAAs6kO9mBmbERaLZlcDe2SlfBAAAAAIAAwAAAAIAAwAAAAM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RcJAJkrKXUq62bIM0FEXjQREYXRhAAUAAAAAAk5hbWUADQAAAExpbmtEYXRhTGlzdAAQVmVyc2lvbgABAAAACUxhc3RXcml0ZQBxPwRZmgEAAAABAP////9hAGEAAAAFX2lkABAAAAAEi7+h5jEd10mEKsb6boroeQREYXRhAAUAAAAAAk5hbWUADQAAAExpbmtEYXRhTGlzdAAQVmVyc2lvbgAAAAAACUxhc3RXcml0ZQBCPwRZmgEAAAACAP////9wAHAAAAAFX2lkABAAAAAEOpDvZgZmxEWi2ZXA3tkpXwNEYXRhABYAAAACUGVyc29uYWxJZAABAAAAAAACTmFtZQALAAAAUGVyc29uYWxJZAAQVmVyc2lvbgAAAAAACUxhc3RXcml0ZQDQPwRZ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6CwAAAAAAAAAAAAAgAf///////////////wAAAP///////////////wUAAAADAP///////wUAAAACAP///////wUAAAACAP///////wUAAAAC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QBAwAAAAIA////////DgAGTGlua0RhdGFMaXN0XzEEAAAAAAAFAAAAAwAFAAAABAAFAAAAAAD///////8FAAAAAAD///////8FAAAAAAD///////8DAAEBAwAAAAMA////////DgAGTGlua0RhdGFMaXN0XzAEAAAAAQAFAAAAAAAFAAAAAgAEAAEBAwAAAAQA////////DAAGUGVyc29uYWxJZF8wBAAAAAIABQAAAAIABQAAAA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268420811115"/>
  <p:tag name="EMPOWERCHARTSPROPERTIES_B_LENGTH" val="24576"/>
  <p:tag name="DOWN_MIGRATION_INITIAL_LAYOUT_REQUIRED" val="9.2.99"/>
  <p:tag name="RUNTIME_ID" val="b48c4f3e-badc-4a61-b9b6-3b1c795b4f3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IBAQEBAQEBAQEBAQEBAQMAAAAAAAAAAwAAAAMAAAAA/////wUACgw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7tIbKCFZLJJr+tN2xf67LEEAAAAAAADAAAAAAADAAAAAwADAAEA////////BQAAAAMAEAALv55pvRYn6Ee78pUc8Ok0fgQAAAABAAMAAAACAAMAAAAEAAQAAgD///////8FAAAABAAQAAuWbJbe+W5pSLOTOARyYUHhBAAAAAIAAwAAAAMAAwAAAAEA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u0hsoIVkskmv603bF/rssQREYXRhAAUAAAAAAk5hbWUADQAAAExpbmtEYXRhTGlzdAAQVmVyc2lvbgAAAAAACUxhc3RXcml0ZQAQQARZmgEAAAABAP////9hAGEAAAAFX2lkABAAAAAEv55pvRYn6Ee78pUc8Ok0fgREYXRhAAUAAAAAAk5hbWUADQAAAExpbmtEYXRhTGlzdAAQVmVyc2lvbgABAAAACUxhc3RXcml0ZQARQARZmgEAAAACAP////9wAHAAAAAFX2lkABAAAAAElmyW3vluaUizkzgEcmFB4QNEYXRhABYAAAACUGVyc29uYWxJZAABAAAAAAACTmFtZQALAAAAUGVyc29uYWxJZAAQVmVyc2lvbgAAAAAACUxhc3RXcml0ZQA7QARZ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ASDAAAAAAAAAAAAAAgAf///////////////wAAAP///////////////wUAAAAC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AEAAAAAAAFAAAAAAAFAAAAAwADAAEBAwAAAAMA////////DgAGTGlua0RhdGFMaXN0XzEEAAAAAQAFAAAAAgAFAAAABAAEAAIBAwAAAAQA////////DAAGUGVyc29uYWxJZF8wBAAAAAIABQAAAAMABQAAAAEA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80268422717565"/>
  <p:tag name="EMPOWERCHARTSPROPERTIES_B_LENGTH" val="24576"/>
  <p:tag name="DOWN_MIGRATION_INITIAL_LAYOUT_REQUIRED" val="9.2.99"/>
  <p:tag name="RUNTIME_ID" val="69fe9e5c-9cac-4709-a5a4-ff00d0569968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EMPOWERCHARTSPROPERTIES_B_0" val="AAAAAAH//////////wEAAAAAAAAAAAAAACoqIFRoaXMgaXMgYSBMaXRlREIgZmlsZSAqKgcFAP////8FAAAAAQAAAAAAAAAAAAAAAAAAAAAAAAAAAAAAAAAAAAAAAAAAAAAAAAABEQAAAFByb3BlcnR5RG9jdW1lbnRz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AAAAAv//////////AQAAAAAAAAAAAAAAEQAAAFByb3BlcnR5RG9jdW1lbnRzAwAAAAAAAAAEAAAACQAAAF9pZD0kLl9pZAEDAAAAAAADAAAAAQADAAAAIwAAAENvbWJpSW5kZXg9JC5OYW1lICsgJ18nICsgJC5WZXJzaW9uAQUAAAAAAAUAAAABAAUAAAA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P///////wAAAAAAAP////8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gcBAQEBAQEBAQEBAQEBAQMAAAAAAAAAAwAAAAMAAAAA/////wUACgwAAAAAAAAAAAAAIAD///////////////8AAAD///////////////8DAAAAAgD///////8D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BACAA////////////////AAAO////////AwAAAAQA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AgABAP///////wUAAAACABAAC5OkiE2n6RZJqhb68IykNDIEAAAAAAADAAAAAAADAAAAAwADAAEA////////BQAAAAMAEAALKG2awsOhZUS1TRjqie6u8AQAAAABAAMAAAACAAMAAAAEAAQAAgD///////8FAAAABAAQAAtENgDu7dfuTKOXmUaAkbq7BAAAAAIAAwAAAAMAAwAAAAEAAw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AEAAAAAP////8DAJ0OAAAAAAAAAAAAAP////9hAGEAAAAFX2lkABAAAAAEk6SITafpFkmqFvrwjKQ0MgREYXRhAAUAAAAAAk5hbWUADQAAAExpbmtEYXRhTGlzdAAQVmVyc2lvbgABAAAACUxhc3RXcml0ZQBSw59KmgEAAAABAP////9hAGEAAAAFX2lkABAAAAAEKG2awsOhZUS1TRjqie6u8AREYXRhAAUAAAAAAk5hbWUADQAAAExpbmtEYXRhTGlzdAAQVmVyc2lvbgAAAAAACUxhc3RXcml0ZQBSw59KmgEAAAACAP////9wAHAAAAAFX2lkABAAAAAERDYA7u3X7kyjl5lGgJG6uwNEYXRhABYAAAACUGVyc29uYWxJZAABAAAAAAACTmFtZQALAAAAUGVyc29uYWxJZAAQVmVyc2lvbgAAAAAACUxhc3RXcml0ZQByw59Kmg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FAAAAAwAAAAD/////BQDWCwAAAAAAAAAAAAAgAf///////////////wAAAP///////////////wUAAAADAP///////wUAAAAEAP///////wUAAAAEAP///////wUAAAAEAP///////wUAAAAEAP///////wUAAAAEAP///////wUAAAAEAP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wEAIAH///////////////8AAA7///////8FAAAABAD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/8CAAEBAwAAAAIA////////DgAGTGlua0RhdGFMaXN0XzEEAAAAAAAFAAAAAwAFAAAABAADAAEBAwAAAAMA////////DgAGTGlua0RhdGFMaXN0XzAEAAAAAQAFAAAAAAAFAAAAAgAEAAcBAwAAAAQA////////DAAGUGVyc29uYWxJZF8wBAAAAAIABQAAAAIABQAAAAEABQAAAAAA////////BQAAAAAA////////BQAAAAAA////////BQAAAAAA////////BQAAAAAA////////BQAAAAAA////////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/>
  <p:tag name="EMPOWERCHARTSPROPERTIES_SLOT" val="B"/>
  <p:tag name="EMPOWERCHARTSPROPERTIES_LASTWRITEDATE" val="638977853756177503"/>
  <p:tag name="EMPOWERCHARTSPROPERTIES_B_LENGTH" val="24576"/>
  <p:tag name="DOWN_MIGRATION_INITIAL_LAYOUT_REQUIRED" val="9.2.99"/>
  <p:tag name="RUNTIME_ID" val="96b77fea-6e12-44e5-b0bf-521d58ce5770"/>
</p:tagLst>
</file>

<file path=ppt/theme/theme1.xml><?xml version="1.0" encoding="utf-8"?>
<a:theme xmlns:a="http://schemas.openxmlformats.org/drawingml/2006/main" name="Master">
  <a:themeElements>
    <a:clrScheme name="Custom 2">
      <a:dk1>
        <a:srgbClr val="000000"/>
      </a:dk1>
      <a:lt1>
        <a:srgbClr val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PR_BAG_PPT-master_16-9">
  <a:themeElements>
    <a:clrScheme name="Bayer 2017">
      <a:dk1>
        <a:srgbClr val="000000"/>
      </a:dk1>
      <a:lt1>
        <a:srgbClr val="FFFFFF"/>
      </a:lt1>
      <a:dk2>
        <a:srgbClr val="FF3162"/>
      </a:dk2>
      <a:lt2>
        <a:srgbClr val="624963"/>
      </a:lt2>
      <a:accent1>
        <a:srgbClr val="10384F"/>
      </a:accent1>
      <a:accent2>
        <a:srgbClr val="00BCFF"/>
      </a:accent2>
      <a:accent3>
        <a:srgbClr val="004422"/>
      </a:accent3>
      <a:accent4>
        <a:srgbClr val="89D329"/>
      </a:accent4>
      <a:accent5>
        <a:srgbClr val="443247"/>
      </a:accent5>
      <a:accent6>
        <a:srgbClr val="D30F4B"/>
      </a:accent6>
      <a:hlink>
        <a:srgbClr val="00BCFF"/>
      </a:hlink>
      <a:folHlink>
        <a:srgbClr val="89D329"/>
      </a:folHlink>
    </a:clrScheme>
    <a:fontScheme name="Arial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 bwMode="gray">
        <a:ln w="6350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 bwMode="gray">
        <a:noFill/>
      </a:spPr>
      <a:bodyPr wrap="square" lIns="0" tIns="0" rIns="0" bIns="0" rtlCol="0">
        <a:noAutofit/>
      </a:bodyPr>
      <a:lstStyle>
        <a:defPPr>
          <a:defRPr dirty="0" err="1"/>
        </a:defPPr>
      </a:lstStyle>
    </a:txDef>
  </a:objectDefaults>
  <a:extraClrSchemeLst/>
  <a:custClrLst>
    <a:custClr name="Raspberry">
      <a:srgbClr val="D30F4B"/>
    </a:custClr>
    <a:custClr name="Fuchsia">
      <a:srgbClr val="FF3162"/>
    </a:custClr>
    <a:custClr name="DarkPurple">
      <a:srgbClr val="443247"/>
    </a:custClr>
    <a:custClr name="MidPurple">
      <a:srgbClr val="624963"/>
    </a:custClr>
    <a:custClr name="DarkBlue">
      <a:srgbClr val="10384F"/>
    </a:custClr>
    <a:custClr name="MidBlue">
      <a:srgbClr val="00617F"/>
    </a:custClr>
    <a:custClr name="Blue">
      <a:srgbClr val="0091DF"/>
    </a:custClr>
    <a:custClr name="BrightBlue">
      <a:srgbClr val="00BCFF"/>
    </a:custClr>
    <a:custClr name="DarkGreen">
      <a:srgbClr val="004422"/>
    </a:custClr>
    <a:custClr name="MidGreen">
      <a:srgbClr val="2B6636"/>
    </a:custClr>
    <a:custClr name="Green">
      <a:srgbClr val="66B512"/>
    </a:custClr>
    <a:custClr name="BrightGreen">
      <a:srgbClr val="89D329"/>
    </a:custClr>
    <a:custClr name="TrafficLightRed">
      <a:srgbClr val="CC0000"/>
    </a:custClr>
    <a:custClr name="TrafficLightYellow">
      <a:srgbClr val="FFCC00"/>
    </a:custClr>
    <a:custClr name="TrafficLightGreen">
      <a:srgbClr val="66B512"/>
    </a:custClr>
  </a:custClrLst>
  <a:extLst>
    <a:ext uri="{05A4C25C-085E-4340-85A3-A5531E510DB2}">
      <thm15:themeFamily xmlns:thm15="http://schemas.microsoft.com/office/thememl/2012/main" name="Default Theme.pptx" id="{275742AA-FB53-4FB4-B0B9-C622A73FFB9F}" vid="{EA228DA1-34FE-43CF-9681-727D34967744}"/>
    </a:ext>
  </a:extLst>
</a:theme>
</file>

<file path=ppt/theme/theme3.xml><?xml version="1.0" encoding="utf-8"?>
<a:theme xmlns:a="http://schemas.openxmlformats.org/drawingml/2006/main" name="1_Master">
  <a:themeElements>
    <a:clrScheme name="Custom 2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4115420CD51F49A18AB026D3A1CB60" ma:contentTypeVersion="24" ma:contentTypeDescription="Create a new document." ma:contentTypeScope="" ma:versionID="9b03bb1da1d81b6476a843d06af56faa">
  <xsd:schema xmlns:xsd="http://www.w3.org/2001/XMLSchema" xmlns:xs="http://www.w3.org/2001/XMLSchema" xmlns:p="http://schemas.microsoft.com/office/2006/metadata/properties" xmlns:ns1="http://schemas.microsoft.com/sharepoint/v3" xmlns:ns2="1a4d292e-883c-434b-96e3-060cfff16c86" xmlns:ns3="23f7d0f9-8011-45ff-ba4c-4f7562b7177d" xmlns:ns4="a735e218-5cba-4f23-912c-4c62271bfdf5" targetNamespace="http://schemas.microsoft.com/office/2006/metadata/properties" ma:root="true" ma:fieldsID="dc59d0f69b5c7055cd3ecf75547e1f68" ns1:_="" ns2:_="" ns3:_="" ns4:_="">
    <xsd:import namespace="http://schemas.microsoft.com/sharepoint/v3"/>
    <xsd:import namespace="1a4d292e-883c-434b-96e3-060cfff16c86"/>
    <xsd:import namespace="23f7d0f9-8011-45ff-ba4c-4f7562b7177d"/>
    <xsd:import namespace="a735e218-5cba-4f23-912c-4c62271bfdf5"/>
    <xsd:element name="properties">
      <xsd:complexType>
        <xsd:sequence>
          <xsd:element name="documentManagement">
            <xsd:complexType>
              <xsd:all>
                <xsd:element ref="ns2:TaxCatchAll" minOccurs="0"/>
                <xsd:element ref="ns2:TaxCatchAllLabel" minOccurs="0"/>
                <xsd:element ref="ns1:_dlc_Exempt" minOccurs="0"/>
                <xsd:element ref="ns1:_dlc_ExpireDateSaved" minOccurs="0"/>
                <xsd:element ref="ns1:_dlc_ExpireDat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4:SharedWithUsers" minOccurs="0"/>
                <xsd:element ref="ns4:SharedWithDetails" minOccurs="0"/>
                <xsd:element ref="ns3:MediaServiceLocation" minOccurs="0"/>
                <xsd:element ref="ns3:lcf76f155ced4ddcb4097134ff3c332f" minOccurs="0"/>
                <xsd:element ref="ns3:MediaServiceObjectDetectorVersions" minOccurs="0"/>
                <xsd:element ref="ns3:MediaServiceSearchProperties" minOccurs="0"/>
                <xsd:element ref="ns3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dlc_Exempt" ma:index="10" nillable="true" ma:displayName="Exempt from Policy" ma:hidden="true" ma:internalName="_dlc_Exempt" ma:readOnly="false">
      <xsd:simpleType>
        <xsd:restriction base="dms:Unknown"/>
      </xsd:simpleType>
    </xsd:element>
    <xsd:element name="_dlc_ExpireDateSaved" ma:index="11" nillable="true" ma:displayName="Original Expiration Date" ma:hidden="true" ma:internalName="_dlc_ExpireDateSaved" ma:readOnly="false">
      <xsd:simpleType>
        <xsd:restriction base="dms:DateTime"/>
      </xsd:simpleType>
    </xsd:element>
    <xsd:element name="_dlc_ExpireDate" ma:index="12" nillable="true" ma:displayName="Expiration Date" ma:hidden="true" ma:internalName="_dlc_ExpireDate" ma:readOnly="false">
      <xsd:simpleType>
        <xsd:restriction base="dms:DateTime"/>
      </xsd:simpleType>
    </xsd:element>
    <xsd:element name="_ip_UnifiedCompliancePolicyProperties" ma:index="3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3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4d292e-883c-434b-96e3-060cfff16c86" elementFormDefault="qualified">
    <xsd:import namespace="http://schemas.microsoft.com/office/2006/documentManagement/types"/>
    <xsd:import namespace="http://schemas.microsoft.com/office/infopath/2007/PartnerControls"/>
    <xsd:element name="TaxCatchAll" ma:index="8" nillable="true" ma:displayName="Taxonomy Catch All Column" ma:hidden="true" ma:list="{7c20dd97-f7b5-4a6a-b8eb-c700be8a70f5}" ma:internalName="TaxCatchAll" ma:showField="CatchAllData" ma:web="a735e218-5cba-4f23-912c-4c62271bfdf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9" nillable="true" ma:displayName="Taxonomy Catch All Column1" ma:hidden="true" ma:list="{7c20dd97-f7b5-4a6a-b8eb-c700be8a70f5}" ma:internalName="TaxCatchAllLabel" ma:readOnly="true" ma:showField="CatchAllDataLabel" ma:web="a735e218-5cba-4f23-912c-4c62271bfdf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f7d0f9-8011-45ff-ba4c-4f7562b7177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MediaServiceLocation" ma:index="25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7" nillable="true" ma:taxonomy="true" ma:internalName="lcf76f155ced4ddcb4097134ff3c332f" ma:taxonomyFieldName="MediaServiceImageTags" ma:displayName="Image Tags" ma:readOnly="false" ma:fieldId="{5cf76f15-5ced-4ddc-b409-7134ff3c332f}" ma:taxonomyMulti="true" ma:sspId="7bc43322-b630-4bac-8b27-31def233d1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3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35e218-5cba-4f23-912c-4c62271bfdf5" elementFormDefault="qualified">
    <xsd:import namespace="http://schemas.microsoft.com/office/2006/documentManagement/types"/>
    <xsd:import namespace="http://schemas.microsoft.com/office/infopath/2007/PartnerControls"/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bc43322-b630-4bac-8b27-31def233d1d0" ContentTypeId="0x0101" PreviousValue="false"/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735e218-5cba-4f23-912c-4c62271bfdf5">
      <UserInfo>
        <DisplayName/>
        <AccountId xsi:nil="true"/>
        <AccountType/>
      </UserInfo>
    </SharedWithUsers>
    <lcf76f155ced4ddcb4097134ff3c332f xmlns="23f7d0f9-8011-45ff-ba4c-4f7562b7177d">
      <Terms xmlns="http://schemas.microsoft.com/office/infopath/2007/PartnerControls"/>
    </lcf76f155ced4ddcb4097134ff3c332f>
    <TaxCatchAll xmlns="1a4d292e-883c-434b-96e3-060cfff16c86" xsi:nil="true"/>
    <_ip_UnifiedCompliancePolicyUIAction xmlns="http://schemas.microsoft.com/sharepoint/v3" xsi:nil="true"/>
    <_ip_UnifiedCompliancePolicyProperties xmlns="http://schemas.microsoft.com/sharepoint/v3" xsi:nil="true"/>
    <_dlc_ExpireDateSaved xmlns="http://schemas.microsoft.com/sharepoint/v3" xsi:nil="true"/>
    <_dlc_ExpireDate xmlns="http://schemas.microsoft.com/sharepoint/v3" xsi:nil="true"/>
    <_dlc_Exempt xmlns="http://schemas.microsoft.com/sharepoint/v3" xsi:nil="true"/>
  </documentManagement>
</p:propertie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50BE00-6ADF-4FD9-BE70-0B128F08431D}">
  <ds:schemaRefs>
    <ds:schemaRef ds:uri="1a4d292e-883c-434b-96e3-060cfff16c86"/>
    <ds:schemaRef ds:uri="23f7d0f9-8011-45ff-ba4c-4f7562b7177d"/>
    <ds:schemaRef ds:uri="a735e218-5cba-4f23-912c-4c62271bfdf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0807DBC-6270-4372-A142-F6862788392E}">
  <ds:schemaRefs>
    <ds:schemaRef ds:uri="Microsoft.SharePoint.Taxonomy.ContentTypeSync"/>
  </ds:schemaRefs>
</ds:datastoreItem>
</file>

<file path=customXml/itemProps3.xml><?xml version="1.0" encoding="utf-8"?>
<ds:datastoreItem xmlns:ds="http://schemas.openxmlformats.org/officeDocument/2006/customXml" ds:itemID="{1EB64CE9-A984-4A30-BDAB-E82369EA87E2}">
  <ds:schemaRefs>
    <ds:schemaRef ds:uri="1a4d292e-883c-434b-96e3-060cfff16c86"/>
    <ds:schemaRef ds:uri="23f7d0f9-8011-45ff-ba4c-4f7562b7177d"/>
    <ds:schemaRef ds:uri="a735e218-5cba-4f23-912c-4c62271bfdf5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4.xml><?xml version="1.0" encoding="utf-8"?>
<ds:datastoreItem xmlns:ds="http://schemas.openxmlformats.org/officeDocument/2006/customXml" ds:itemID="{33A496AB-C05F-4B97-A08A-5313E43A7C3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2429</Words>
  <Application>Microsoft Office PowerPoint</Application>
  <PresentationFormat>Widescreen</PresentationFormat>
  <Paragraphs>319</Paragraphs>
  <Slides>27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8" baseType="lpstr">
      <vt:lpstr>Wingdings</vt:lpstr>
      <vt:lpstr>Century Gothic</vt:lpstr>
      <vt:lpstr>Arial Narrow</vt:lpstr>
      <vt:lpstr>Calibri</vt:lpstr>
      <vt:lpstr>Arial</vt:lpstr>
      <vt:lpstr>Symbol,Sans-Serif</vt:lpstr>
      <vt:lpstr>Noto Sans Symbols</vt:lpstr>
      <vt:lpstr>Ubuntu</vt:lpstr>
      <vt:lpstr>Master</vt:lpstr>
      <vt:lpstr>2_PR_BAG_PPT-master_16-9</vt:lpstr>
      <vt:lpstr>1_Master</vt:lpstr>
      <vt:lpstr>Road Safety in India </vt:lpstr>
      <vt:lpstr>Speakers</vt:lpstr>
      <vt:lpstr>PowerPoint Presentation</vt:lpstr>
      <vt:lpstr>Agenda</vt:lpstr>
      <vt:lpstr>Why talk about Road Safety?  </vt:lpstr>
      <vt:lpstr>What is our messaging on Corporate’s Safety Responsibility?</vt:lpstr>
      <vt:lpstr>PowerPoint Presentation</vt:lpstr>
      <vt:lpstr>The Worrisome Reality of Indian Roads</vt:lpstr>
      <vt:lpstr>Road Risk Exposure for Pharma Sector</vt:lpstr>
      <vt:lpstr>Road Safety Program Elements  </vt:lpstr>
      <vt:lpstr>PowerPoint Presentation</vt:lpstr>
      <vt:lpstr>Road Safety Program Elements - Safe vehicles - Safe Driving Skills &amp; Behaviours - Promoting Safety Culture - Policy and Planning Ahead</vt:lpstr>
      <vt:lpstr>Essential safety features for company vehicles</vt:lpstr>
      <vt:lpstr>Road Safety Program Elements - Safe vehicles - Safe Driving Skills &amp; Behaviours - Promoting Safety Culture - Policy and Planning Ahead</vt:lpstr>
      <vt:lpstr>Telematics to drive engagement and promote safe behaviours</vt:lpstr>
      <vt:lpstr>PowerPoint Presentation</vt:lpstr>
      <vt:lpstr>Road Safety Program Elements - Safe vehicles - Safe Driving Skills &amp; Behaviours - Promoting Safety Culture - Policy and Planning Ahead</vt:lpstr>
      <vt:lpstr>Improve Risk Perception and Reporting</vt:lpstr>
      <vt:lpstr>Ensure Proper Investigation &amp; Share Lessons Learnt</vt:lpstr>
      <vt:lpstr>Sustainable/ Continual Improvement by enhancing Safety Culture</vt:lpstr>
      <vt:lpstr>Fostering Ownership amongst  Two-wheeler Riders</vt:lpstr>
      <vt:lpstr>Road Safety Program Elements - Safe vehicles - Safe Driving Skills &amp; Behaviours - Promoting Safety Culture - Policy and Planning Ahead</vt:lpstr>
      <vt:lpstr>Road Safety Policy Elements  - to Foster Employee Ownership</vt:lpstr>
      <vt:lpstr>Key Takeaways  </vt:lpstr>
      <vt:lpstr>Road safety program – The Road Ahead</vt:lpstr>
      <vt:lpstr>Q&amp;A</vt:lpstr>
      <vt:lpstr>Register now for last webinar of 2025 on Human Rights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Kai Chen</dc:creator>
  <cp:lastModifiedBy>Rajani Chavan</cp:lastModifiedBy>
  <cp:revision>1</cp:revision>
  <dcterms:created xsi:type="dcterms:W3CDTF">2022-05-23T06:55:42Z</dcterms:created>
  <dcterms:modified xsi:type="dcterms:W3CDTF">2025-11-06T12:02:54Z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0x010100544115420CD51F49A18AB026D3A1CB60</vt:lpwstr>
  </property>
  <property fmtid="{D5CDD505-2E9C-101B-9397-08002B2CF9AE}" pid="3" name="MediaServiceImageTags">
    <vt:lpwstr/>
  </property>
  <property fmtid="{D5CDD505-2E9C-101B-9397-08002B2CF9AE}" pid="4" name="Order">
    <vt:r8>12188300</vt:r8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MSIP_Label_7f850223-87a8-40c3-9eb2-432606efca2a_Enabled">
    <vt:lpwstr>true</vt:lpwstr>
  </property>
  <property fmtid="{D5CDD505-2E9C-101B-9397-08002B2CF9AE}" pid="9" name="MSIP_Label_7f850223-87a8-40c3-9eb2-432606efca2a_SetDate">
    <vt:lpwstr>2025-11-05T05:24:12Z</vt:lpwstr>
  </property>
  <property fmtid="{D5CDD505-2E9C-101B-9397-08002B2CF9AE}" pid="10" name="MSIP_Label_7f850223-87a8-40c3-9eb2-432606efca2a_Method">
    <vt:lpwstr>Privileged</vt:lpwstr>
  </property>
  <property fmtid="{D5CDD505-2E9C-101B-9397-08002B2CF9AE}" pid="11" name="MSIP_Label_7f850223-87a8-40c3-9eb2-432606efca2a_Name">
    <vt:lpwstr>7f850223-87a8-40c3-9eb2-432606efca2a</vt:lpwstr>
  </property>
  <property fmtid="{D5CDD505-2E9C-101B-9397-08002B2CF9AE}" pid="12" name="MSIP_Label_7f850223-87a8-40c3-9eb2-432606efca2a_SiteId">
    <vt:lpwstr>fcb2b37b-5da0-466b-9b83-0014b67a7c78</vt:lpwstr>
  </property>
  <property fmtid="{D5CDD505-2E9C-101B-9397-08002B2CF9AE}" pid="13" name="MSIP_Label_7f850223-87a8-40c3-9eb2-432606efca2a_ActionId">
    <vt:lpwstr>6a063235-4f5b-4ffb-bc06-02137cd02dda</vt:lpwstr>
  </property>
  <property fmtid="{D5CDD505-2E9C-101B-9397-08002B2CF9AE}" pid="14" name="MSIP_Label_7f850223-87a8-40c3-9eb2-432606efca2a_ContentBits">
    <vt:lpwstr>0</vt:lpwstr>
  </property>
  <property fmtid="{D5CDD505-2E9C-101B-9397-08002B2CF9AE}" pid="15" name="MSIP_Label_7f850223-87a8-40c3-9eb2-432606efca2a_Tag">
    <vt:lpwstr>10, 0, 1, 1</vt:lpwstr>
  </property>
</Properties>
</file>